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4" r:id="rId8"/>
    <p:sldId id="433" r:id="rId9"/>
    <p:sldId id="430" r:id="rId10"/>
    <p:sldId id="431" r:id="rId11"/>
    <p:sldId id="432" r:id="rId12"/>
    <p:sldId id="423" r:id="rId13"/>
    <p:sldId id="422" r:id="rId14"/>
    <p:sldId id="411" r:id="rId15"/>
    <p:sldId id="412" r:id="rId16"/>
    <p:sldId id="413" r:id="rId17"/>
    <p:sldId id="414" r:id="rId18"/>
    <p:sldId id="415" r:id="rId19"/>
    <p:sldId id="421" r:id="rId20"/>
    <p:sldId id="416" r:id="rId21"/>
    <p:sldId id="417" r:id="rId22"/>
    <p:sldId id="418" r:id="rId23"/>
    <p:sldId id="420" r:id="rId24"/>
    <p:sldId id="419"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5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05531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8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47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4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69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819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92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T4 - 2016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645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56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02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38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747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951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979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4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4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57862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45438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432454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2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2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13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03751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28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03751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0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529</Words>
  <Application>Microsoft Office PowerPoint</Application>
  <PresentationFormat>Affichage à l'écran (4:3)</PresentationFormat>
  <Paragraphs>77</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EURCHF - T4 - 2016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2016-10-05T07:29:10Z</dcterms:modified>
</cp:coreProperties>
</file>