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27" r:id="rId4"/>
    <p:sldId id="426" r:id="rId5"/>
    <p:sldId id="425" r:id="rId6"/>
    <p:sldId id="424" r:id="rId7"/>
    <p:sldId id="428" r:id="rId8"/>
    <p:sldId id="429" r:id="rId9"/>
    <p:sldId id="430" r:id="rId10"/>
    <p:sldId id="421" r:id="rId11"/>
    <p:sldId id="420" r:id="rId12"/>
    <p:sldId id="411" r:id="rId13"/>
    <p:sldId id="412" r:id="rId14"/>
    <p:sldId id="413" r:id="rId15"/>
    <p:sldId id="419" r:id="rId16"/>
    <p:sldId id="414" r:id="rId17"/>
    <p:sldId id="415" r:id="rId18"/>
    <p:sldId id="416" r:id="rId19"/>
    <p:sldId id="418" r:id="rId20"/>
    <p:sldId id="41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15/11/2016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15/11/2016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622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937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28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44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927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550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582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390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614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983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6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09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511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09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41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09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0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495</Words>
  <Application>Microsoft Office PowerPoint</Application>
  <PresentationFormat>Affichage à l'écran (4:3)</PresentationFormat>
  <Paragraphs>72</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Sensitivity USDCHF</vt:lpstr>
      <vt:lpstr> </vt:lpstr>
      <vt:lpstr>EURCHF - Historical &amp; Planned</vt:lpstr>
      <vt:lpstr>EURCHF - Synthesis</vt:lpstr>
      <vt:lpstr>EURCHF - 2016</vt:lpstr>
      <vt:lpstr>EURCHF - 2017</vt:lpstr>
      <vt:lpstr>EURUSD - Historical &amp; Planned</vt:lpstr>
      <vt:lpstr>EURUSD - Synthesis</vt:lpstr>
      <vt:lpstr>EURUSD - 2016</vt:lpstr>
      <vt:lpstr>EURUSD - 2017</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2016-11-15T12:36:09Z</dcterms:modified>
</cp:coreProperties>
</file>