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27" r:id="rId4"/>
    <p:sldId id="426" r:id="rId5"/>
    <p:sldId id="425" r:id="rId6"/>
    <p:sldId id="424" r:id="rId7"/>
    <p:sldId id="432" r:id="rId8"/>
    <p:sldId id="431" r:id="rId9"/>
    <p:sldId id="428" r:id="rId10"/>
    <p:sldId id="429" r:id="rId11"/>
    <p:sldId id="430" r:id="rId12"/>
    <p:sldId id="421" r:id="rId13"/>
    <p:sldId id="420" r:id="rId14"/>
    <p:sldId id="411" r:id="rId15"/>
    <p:sldId id="412" r:id="rId16"/>
    <p:sldId id="413" r:id="rId17"/>
    <p:sldId id="419" r:id="rId18"/>
    <p:sldId id="414" r:id="rId19"/>
    <p:sldId id="415" r:id="rId20"/>
    <p:sldId id="416" r:id="rId21"/>
    <p:sldId id="418" r:id="rId22"/>
    <p:sldId id="417"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05/04/2017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4/5/2017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4/5/2017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4/5/2017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4/5/2017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4/5/2017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4/5/2017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4/5/2017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4/5/2017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4/5/2017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4/5/2017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USDCHF</a:t>
            </a:r>
            <a:endParaRPr lang="en-US" dirty="0"/>
          </a:p>
        </p:txBody>
      </p:sp>
      <p:pic>
        <p:nvPicPr>
          <p:cNvPr id="4" name="Image 3"/>
          <p:cNvPicPr>
            <a:picLocks noChangeAspect="1"/>
          </p:cNvPicPr>
          <p:nvPr/>
        </p:nvPicPr>
        <p:blipFill>
          <a:blip r:embed="rId2"/>
          <a:stretch>
            <a:fillRect/>
          </a:stretch>
        </p:blipFill>
        <p:spPr>
          <a:xfrm>
            <a:off x="317500" y="1143000"/>
            <a:ext cx="4405069" cy="1905000"/>
          </a:xfrm>
          <a:prstGeom prst="rect">
            <a:avLst/>
          </a:prstGeom>
        </p:spPr>
      </p:pic>
      <p:pic>
        <p:nvPicPr>
          <p:cNvPr id="5" name="Image 4"/>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81300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9672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7885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11797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17162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64843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5319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15859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83956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2188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83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p:cNvPicPr>
            <a:picLocks noChangeAspect="1"/>
          </p:cNvPicPr>
          <p:nvPr/>
        </p:nvPicPr>
        <p:blipFill>
          <a:blip r:embed="rId2"/>
          <a:stretch>
            <a:fillRect/>
          </a:stretch>
        </p:blipFill>
        <p:spPr>
          <a:xfrm>
            <a:off x="127000" y="1524000"/>
            <a:ext cx="8890000" cy="170605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p:cNvPicPr>
            <a:picLocks noChangeAspect="1"/>
          </p:cNvPicPr>
          <p:nvPr/>
        </p:nvPicPr>
        <p:blipFill>
          <a:blip r:embed="rId2"/>
          <a:stretch>
            <a:fillRect/>
          </a:stretch>
        </p:blipFill>
        <p:spPr>
          <a:xfrm>
            <a:off x="127000" y="1524000"/>
            <a:ext cx="8890000" cy="14018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p:cNvPicPr>
            <a:picLocks noChangeAspect="1"/>
          </p:cNvPicPr>
          <p:nvPr/>
        </p:nvPicPr>
        <p:blipFill>
          <a:blip r:embed="rId2"/>
          <a:stretch>
            <a:fillRect/>
          </a:stretch>
        </p:blipFill>
        <p:spPr>
          <a:xfrm>
            <a:off x="4445000" y="1270000"/>
            <a:ext cx="3989213" cy="1651000"/>
          </a:xfrm>
          <a:prstGeom prst="rect">
            <a:avLst/>
          </a:prstGeom>
        </p:spPr>
      </p:pic>
      <p:pic>
        <p:nvPicPr>
          <p:cNvPr id="5" name="Image 4"/>
          <p:cNvPicPr>
            <a:picLocks noChangeAspect="1"/>
          </p:cNvPicPr>
          <p:nvPr/>
        </p:nvPicPr>
        <p:blipFill>
          <a:blip r:embed="rId3"/>
          <a:stretch>
            <a:fillRect/>
          </a:stretch>
        </p:blipFill>
        <p:spPr>
          <a:xfrm>
            <a:off x="4445000" y="3175000"/>
            <a:ext cx="3951987" cy="1651000"/>
          </a:xfrm>
          <a:prstGeom prst="rect">
            <a:avLst/>
          </a:prstGeom>
        </p:spPr>
      </p:pic>
      <p:pic>
        <p:nvPicPr>
          <p:cNvPr id="6" name="Image 5"/>
          <p:cNvPicPr>
            <a:picLocks noChangeAspect="1"/>
          </p:cNvPicPr>
          <p:nvPr/>
        </p:nvPicPr>
        <p:blipFill>
          <a:blip r:embed="rId4"/>
          <a:stretch>
            <a:fillRect/>
          </a:stretch>
        </p:blipFill>
        <p:spPr>
          <a:xfrm>
            <a:off x="4445000" y="5080000"/>
            <a:ext cx="3914764" cy="1651000"/>
          </a:xfrm>
          <a:prstGeom prst="rect">
            <a:avLst/>
          </a:prstGeom>
        </p:spPr>
      </p:pic>
    </p:spTree>
    <p:extLst>
      <p:ext uri="{BB962C8B-B14F-4D97-AF65-F5344CB8AC3E}">
        <p14:creationId xmlns:p14="http://schemas.microsoft.com/office/powerpoint/2010/main" val="61430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p:cNvPicPr>
            <a:picLocks noChangeAspect="1"/>
          </p:cNvPicPr>
          <p:nvPr/>
        </p:nvPicPr>
        <p:blipFill>
          <a:blip r:embed="rId2"/>
          <a:stretch>
            <a:fillRect/>
          </a:stretch>
        </p:blipFill>
        <p:spPr>
          <a:xfrm>
            <a:off x="254000" y="2540000"/>
            <a:ext cx="8636000" cy="2603937"/>
          </a:xfrm>
          <a:prstGeom prst="rect">
            <a:avLst/>
          </a:prstGeom>
        </p:spPr>
      </p:pic>
    </p:spTree>
    <p:extLst>
      <p:ext uri="{BB962C8B-B14F-4D97-AF65-F5344CB8AC3E}">
        <p14:creationId xmlns:p14="http://schemas.microsoft.com/office/powerpoint/2010/main" val="344562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p:cNvPicPr>
            <a:picLocks noChangeAspect="1"/>
          </p:cNvPicPr>
          <p:nvPr/>
        </p:nvPicPr>
        <p:blipFill>
          <a:blip r:embed="rId2"/>
          <a:stretch>
            <a:fillRect/>
          </a:stretch>
        </p:blipFill>
        <p:spPr>
          <a:xfrm>
            <a:off x="317500" y="1143000"/>
            <a:ext cx="4389614" cy="1905000"/>
          </a:xfrm>
          <a:prstGeom prst="rect">
            <a:avLst/>
          </a:prstGeom>
        </p:spPr>
      </p:pic>
      <p:pic>
        <p:nvPicPr>
          <p:cNvPr id="5" name="Image 4"/>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400972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pic>
        <p:nvPicPr>
          <p:cNvPr id="4" name="Image 3"/>
          <p:cNvPicPr>
            <a:picLocks noChangeAspect="1"/>
          </p:cNvPicPr>
          <p:nvPr/>
        </p:nvPicPr>
        <p:blipFill>
          <a:blip r:embed="rId2"/>
          <a:stretch>
            <a:fillRect/>
          </a:stretch>
        </p:blipFill>
        <p:spPr>
          <a:xfrm>
            <a:off x="317500" y="1143000"/>
            <a:ext cx="4389614" cy="1905000"/>
          </a:xfrm>
          <a:prstGeom prst="rect">
            <a:avLst/>
          </a:prstGeom>
        </p:spPr>
      </p:pic>
      <p:pic>
        <p:nvPicPr>
          <p:cNvPr id="5" name="Image 4"/>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416981832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527</Words>
  <Application>Microsoft Office PowerPoint</Application>
  <PresentationFormat>Affichage à l'écran (4:3)</PresentationFormat>
  <Paragraphs>75</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23</vt:i4>
      </vt:variant>
    </vt:vector>
  </HeadingPairs>
  <TitlesOfParts>
    <vt:vector size="32"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Sensitivity USDCHF</vt:lpstr>
      <vt:lpstr> </vt:lpstr>
      <vt:lpstr>EURCHF - Historical &amp; Planned</vt:lpstr>
      <vt:lpstr>EURCHF - Synthesis</vt:lpstr>
      <vt:lpstr>EURCHF - 2016</vt:lpstr>
      <vt:lpstr>EURCHF - 2017</vt:lpstr>
      <vt:lpstr>EURUSD - Historical &amp; Planned</vt:lpstr>
      <vt:lpstr>EURUSD - Synthesis</vt:lpstr>
      <vt:lpstr>EURUSD - 2016</vt:lpstr>
      <vt:lpstr>EURUSD - 2017</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2017-04-05T13:40:08Z</dcterms:modified>
</cp:coreProperties>
</file>