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24" r:id="rId4"/>
    <p:sldId id="423" r:id="rId5"/>
    <p:sldId id="422" r:id="rId6"/>
    <p:sldId id="421" r:id="rId7"/>
    <p:sldId id="432" r:id="rId8"/>
    <p:sldId id="431" r:id="rId9"/>
    <p:sldId id="428" r:id="rId10"/>
    <p:sldId id="429" r:id="rId11"/>
    <p:sldId id="418" r:id="rId12"/>
    <p:sldId id="427" r:id="rId13"/>
    <p:sldId id="411" r:id="rId14"/>
    <p:sldId id="412" r:id="rId15"/>
    <p:sldId id="413" r:id="rId16"/>
    <p:sldId id="426" r:id="rId17"/>
    <p:sldId id="414" r:id="rId18"/>
    <p:sldId id="415" r:id="rId19"/>
    <p:sldId id="416" r:id="rId20"/>
    <p:sldId id="425" r:id="rId21"/>
    <p:sldId id="417"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17/07/2017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7/17/2017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7/17/2017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7/17/2017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7/17/2017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7/17/2017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7/17/2017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7/17/2017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7/17/2017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7/17/2017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7/17/2017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7/17/2017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7/17/2017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7/17/2017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7/17/2017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7/17/2017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7/17/2017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A4448CE-F4F3-4057-82A1-6DDA29380184}"/>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11624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Image 2">
            <a:extLst>
              <a:ext uri="{FF2B5EF4-FFF2-40B4-BE49-F238E27FC236}">
                <a16:creationId xmlns:a16="http://schemas.microsoft.com/office/drawing/2014/main" id="{339BB050-6409-4758-BDBB-7D4C67645DA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7790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Image 2">
            <a:extLst>
              <a:ext uri="{FF2B5EF4-FFF2-40B4-BE49-F238E27FC236}">
                <a16:creationId xmlns:a16="http://schemas.microsoft.com/office/drawing/2014/main" id="{900CA78E-3FE5-4DED-98A8-6307959AEAA6}"/>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F67EC9A0-A715-41F0-97E1-251B27C135D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40596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Image 2">
            <a:extLst>
              <a:ext uri="{FF2B5EF4-FFF2-40B4-BE49-F238E27FC236}">
                <a16:creationId xmlns:a16="http://schemas.microsoft.com/office/drawing/2014/main" id="{8C0F7597-189E-40C8-9C98-EA3A79D268F7}"/>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172EB8E7-7BAF-4BC8-A436-542C63C04F61}"/>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3375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70C4B175-7235-4877-B03F-320D3D782A7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10976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id="{33531B7D-DE72-444E-A469-E7F5C4BAE2E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8991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id="{A0C3469D-7514-4C24-AEAD-4BF3E68B3A4A}"/>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DC4F8651-6DD5-4C9F-A348-D75379C66B49}"/>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261647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id="{2FE533D5-27EF-4941-B9C7-194EB8CF0589}"/>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79AC3DB3-2665-4858-BF42-6E4A64928789}"/>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11391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C9F26915-F4B2-4D7A-AF29-0D7BE831E4C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0818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Image 2">
            <a:extLst>
              <a:ext uri="{FF2B5EF4-FFF2-40B4-BE49-F238E27FC236}">
                <a16:creationId xmlns:a16="http://schemas.microsoft.com/office/drawing/2014/main" id="{9D7C3F56-7867-4BCE-8230-C551A7C9DF5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07149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ACE75B94-5CF2-4A46-8FAD-1EE297091947}"/>
              </a:ext>
            </a:extLst>
          </p:cNvPr>
          <p:cNvPicPr>
            <a:picLocks noChangeAspect="1"/>
          </p:cNvPicPr>
          <p:nvPr/>
        </p:nvPicPr>
        <p:blipFill>
          <a:blip r:embed="rId2"/>
          <a:stretch>
            <a:fillRect/>
          </a:stretch>
        </p:blipFill>
        <p:spPr>
          <a:xfrm>
            <a:off x="127000" y="1524000"/>
            <a:ext cx="8890000" cy="170605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C9777A72-9D5D-4A08-9E58-9586DC0A5353}"/>
              </a:ext>
            </a:extLst>
          </p:cNvPr>
          <p:cNvPicPr>
            <a:picLocks noChangeAspect="1"/>
          </p:cNvPicPr>
          <p:nvPr/>
        </p:nvPicPr>
        <p:blipFill>
          <a:blip r:embed="rId2"/>
          <a:stretch>
            <a:fillRect/>
          </a:stretch>
        </p:blipFill>
        <p:spPr>
          <a:xfrm>
            <a:off x="127000" y="1524000"/>
            <a:ext cx="8890000" cy="140180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6DEA4905-8897-4563-922C-1848692D4A73}"/>
              </a:ext>
            </a:extLst>
          </p:cNvPr>
          <p:cNvPicPr>
            <a:picLocks noChangeAspect="1"/>
          </p:cNvPicPr>
          <p:nvPr/>
        </p:nvPicPr>
        <p:blipFill>
          <a:blip r:embed="rId2"/>
          <a:stretch>
            <a:fillRect/>
          </a:stretch>
        </p:blipFill>
        <p:spPr>
          <a:xfrm>
            <a:off x="4445000" y="1270000"/>
            <a:ext cx="3989213" cy="1651000"/>
          </a:xfrm>
          <a:prstGeom prst="rect">
            <a:avLst/>
          </a:prstGeom>
        </p:spPr>
      </p:pic>
      <p:pic>
        <p:nvPicPr>
          <p:cNvPr id="5" name="Image 4">
            <a:extLst>
              <a:ext uri="{FF2B5EF4-FFF2-40B4-BE49-F238E27FC236}">
                <a16:creationId xmlns:a16="http://schemas.microsoft.com/office/drawing/2014/main" id="{63BAA795-4952-45E3-A0DD-68B14342DED8}"/>
              </a:ext>
            </a:extLst>
          </p:cNvPr>
          <p:cNvPicPr>
            <a:picLocks noChangeAspect="1"/>
          </p:cNvPicPr>
          <p:nvPr/>
        </p:nvPicPr>
        <p:blipFill>
          <a:blip r:embed="rId3"/>
          <a:stretch>
            <a:fillRect/>
          </a:stretch>
        </p:blipFill>
        <p:spPr>
          <a:xfrm>
            <a:off x="4445000" y="3175000"/>
            <a:ext cx="3951987" cy="1651000"/>
          </a:xfrm>
          <a:prstGeom prst="rect">
            <a:avLst/>
          </a:prstGeom>
        </p:spPr>
      </p:pic>
      <p:pic>
        <p:nvPicPr>
          <p:cNvPr id="6" name="Image 5">
            <a:extLst>
              <a:ext uri="{FF2B5EF4-FFF2-40B4-BE49-F238E27FC236}">
                <a16:creationId xmlns:a16="http://schemas.microsoft.com/office/drawing/2014/main" id="{89573AF4-BECF-4E96-9237-B6BC57FA08FB}"/>
              </a:ext>
            </a:extLst>
          </p:cNvPr>
          <p:cNvPicPr>
            <a:picLocks noChangeAspect="1"/>
          </p:cNvPicPr>
          <p:nvPr/>
        </p:nvPicPr>
        <p:blipFill>
          <a:blip r:embed="rId4"/>
          <a:stretch>
            <a:fillRect/>
          </a:stretch>
        </p:blipFill>
        <p:spPr>
          <a:xfrm>
            <a:off x="4445000" y="5080000"/>
            <a:ext cx="3914764" cy="1651000"/>
          </a:xfrm>
          <a:prstGeom prst="rect">
            <a:avLst/>
          </a:prstGeom>
        </p:spPr>
      </p:pic>
    </p:spTree>
    <p:extLst>
      <p:ext uri="{BB962C8B-B14F-4D97-AF65-F5344CB8AC3E}">
        <p14:creationId xmlns:p14="http://schemas.microsoft.com/office/powerpoint/2010/main" val="71201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id="{88455996-A8E8-4A03-A16F-C6F18890DCDA}"/>
              </a:ext>
            </a:extLst>
          </p:cNvPr>
          <p:cNvPicPr>
            <a:picLocks noChangeAspect="1"/>
          </p:cNvPicPr>
          <p:nvPr/>
        </p:nvPicPr>
        <p:blipFill>
          <a:blip r:embed="rId2"/>
          <a:stretch>
            <a:fillRect/>
          </a:stretch>
        </p:blipFill>
        <p:spPr>
          <a:xfrm>
            <a:off x="254000" y="2540000"/>
            <a:ext cx="8636000" cy="2603937"/>
          </a:xfrm>
          <a:prstGeom prst="rect">
            <a:avLst/>
          </a:prstGeom>
        </p:spPr>
      </p:pic>
    </p:spTree>
    <p:extLst>
      <p:ext uri="{BB962C8B-B14F-4D97-AF65-F5344CB8AC3E}">
        <p14:creationId xmlns:p14="http://schemas.microsoft.com/office/powerpoint/2010/main" val="205623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id="{F4C21BD9-EAAA-43CB-8889-6CFA131EE303}"/>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5" name="Image 4">
            <a:extLst>
              <a:ext uri="{FF2B5EF4-FFF2-40B4-BE49-F238E27FC236}">
                <a16:creationId xmlns:a16="http://schemas.microsoft.com/office/drawing/2014/main" id="{3BD0CA6B-DDEC-46DD-B0F9-560E977F43CF}"/>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4096046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pic>
        <p:nvPicPr>
          <p:cNvPr id="4" name="Image 3">
            <a:extLst>
              <a:ext uri="{FF2B5EF4-FFF2-40B4-BE49-F238E27FC236}">
                <a16:creationId xmlns:a16="http://schemas.microsoft.com/office/drawing/2014/main" id="{BE14792B-C8FF-484C-A6E1-FA3D19083178}"/>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5" name="Image 4">
            <a:extLst>
              <a:ext uri="{FF2B5EF4-FFF2-40B4-BE49-F238E27FC236}">
                <a16:creationId xmlns:a16="http://schemas.microsoft.com/office/drawing/2014/main" id="{8AE51416-8817-4815-A460-192C38F27011}"/>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1903710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525</Words>
  <Application>Microsoft Office PowerPoint</Application>
  <PresentationFormat>Affichage à l'écran (4:3)</PresentationFormat>
  <Paragraphs>74</Paragraphs>
  <Slides>22</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22</vt:i4>
      </vt:variant>
    </vt:vector>
  </HeadingPairs>
  <TitlesOfParts>
    <vt:vector size="31"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EURCHF</vt:lpstr>
      <vt:lpstr> </vt:lpstr>
      <vt:lpstr>EURCHF - Historical &amp; Planned</vt:lpstr>
      <vt:lpstr>EURCHF - Synthesis</vt:lpstr>
      <vt:lpstr>EURCHF - 2016</vt:lpstr>
      <vt:lpstr>EURCHF - 2017</vt:lpstr>
      <vt:lpstr>EURUSD - Historical &amp; Planned</vt:lpstr>
      <vt:lpstr>EURUSD - Synthesis</vt:lpstr>
      <vt:lpstr>EURUSD - 2016</vt:lpstr>
      <vt:lpstr>EURUSD - 2017</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2017-07-17T11:39:33Z</dcterms:modified>
</cp:coreProperties>
</file>