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4" r:id="rId4"/>
    <p:sldId id="423" r:id="rId5"/>
    <p:sldId id="422" r:id="rId6"/>
    <p:sldId id="421" r:id="rId7"/>
    <p:sldId id="432" r:id="rId8"/>
    <p:sldId id="431" r:id="rId9"/>
    <p:sldId id="428" r:id="rId10"/>
    <p:sldId id="429" r:id="rId11"/>
    <p:sldId id="418" r:id="rId12"/>
    <p:sldId id="427" r:id="rId13"/>
    <p:sldId id="411" r:id="rId14"/>
    <p:sldId id="412" r:id="rId15"/>
    <p:sldId id="413" r:id="rId16"/>
    <p:sldId id="426" r:id="rId17"/>
    <p:sldId id="414" r:id="rId18"/>
    <p:sldId id="415" r:id="rId19"/>
    <p:sldId id="416" r:id="rId20"/>
    <p:sldId id="425" r:id="rId21"/>
    <p:sldId id="417"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647123F-30DF-4FB9-89AB-E3A326EE349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7206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a:extLst>
              <a:ext uri="{FF2B5EF4-FFF2-40B4-BE49-F238E27FC236}">
                <a16:creationId xmlns:a16="http://schemas.microsoft.com/office/drawing/2014/main" id="{EBD30505-BF02-4E21-A7B2-26C14BE1FD1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2864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Image 2">
            <a:extLst>
              <a:ext uri="{FF2B5EF4-FFF2-40B4-BE49-F238E27FC236}">
                <a16:creationId xmlns:a16="http://schemas.microsoft.com/office/drawing/2014/main" id="{B1F39758-9AAC-451B-86DA-589CA95168F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669A3F85-95DD-45F4-9A0F-6C841705508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6508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Image 2">
            <a:extLst>
              <a:ext uri="{FF2B5EF4-FFF2-40B4-BE49-F238E27FC236}">
                <a16:creationId xmlns:a16="http://schemas.microsoft.com/office/drawing/2014/main" id="{807F2403-C693-44EC-9E47-30AFD46240E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464EB2CA-7FA8-4ADE-813C-FB3D0497268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37651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5FB9E77-92CE-46D9-B4D2-8417C4B035D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2499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B651CFFF-E590-448B-9D8E-CAEF610D13E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4448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1E623A01-36C2-4140-A068-8D35A14310E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4D1910A3-4E96-4F9D-A5EA-6B23072D2E02}"/>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90761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3966BC76-7417-4B2E-8169-CC03B4AABA69}"/>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BFCCD9AB-ACEF-43E5-A99C-D1566BD25392}"/>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72237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2743CD7-7AD5-4E35-919F-734C652AE18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1856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Image 2">
            <a:extLst>
              <a:ext uri="{FF2B5EF4-FFF2-40B4-BE49-F238E27FC236}">
                <a16:creationId xmlns:a16="http://schemas.microsoft.com/office/drawing/2014/main" id="{E98B45AA-3AEA-4636-ABDA-8E86636C357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8337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2BC9F4D7-F088-4ACE-AAE6-CF94860AB4B5}"/>
              </a:ext>
            </a:extLst>
          </p:cNvPr>
          <p:cNvPicPr>
            <a:picLocks noChangeAspect="1"/>
          </p:cNvPicPr>
          <p:nvPr/>
        </p:nvPicPr>
        <p:blipFill>
          <a:blip r:embed="rId2"/>
          <a:stretch>
            <a:fillRect/>
          </a:stretch>
        </p:blipFill>
        <p:spPr>
          <a:xfrm>
            <a:off x="127000" y="1524000"/>
            <a:ext cx="8890000" cy="170605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A7B27A3F-F02A-4787-90B2-8328B2D8D62A}"/>
              </a:ext>
            </a:extLst>
          </p:cNvPr>
          <p:cNvPicPr>
            <a:picLocks noChangeAspect="1"/>
          </p:cNvPicPr>
          <p:nvPr/>
        </p:nvPicPr>
        <p:blipFill>
          <a:blip r:embed="rId2"/>
          <a:stretch>
            <a:fillRect/>
          </a:stretch>
        </p:blipFill>
        <p:spPr>
          <a:xfrm>
            <a:off x="127000" y="1524000"/>
            <a:ext cx="8890000" cy="14018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3629D3D8-6FFC-4326-95D7-E88939C1A474}"/>
              </a:ext>
            </a:extLst>
          </p:cNvPr>
          <p:cNvPicPr>
            <a:picLocks noChangeAspect="1"/>
          </p:cNvPicPr>
          <p:nvPr/>
        </p:nvPicPr>
        <p:blipFill>
          <a:blip r:embed="rId2"/>
          <a:stretch>
            <a:fillRect/>
          </a:stretch>
        </p:blipFill>
        <p:spPr>
          <a:xfrm>
            <a:off x="4445000" y="1270000"/>
            <a:ext cx="3989213" cy="1651000"/>
          </a:xfrm>
          <a:prstGeom prst="rect">
            <a:avLst/>
          </a:prstGeom>
        </p:spPr>
      </p:pic>
      <p:pic>
        <p:nvPicPr>
          <p:cNvPr id="5" name="Image 4">
            <a:extLst>
              <a:ext uri="{FF2B5EF4-FFF2-40B4-BE49-F238E27FC236}">
                <a16:creationId xmlns:a16="http://schemas.microsoft.com/office/drawing/2014/main" id="{089C8040-2093-4C24-8CF2-8904918958D5}"/>
              </a:ext>
            </a:extLst>
          </p:cNvPr>
          <p:cNvPicPr>
            <a:picLocks noChangeAspect="1"/>
          </p:cNvPicPr>
          <p:nvPr/>
        </p:nvPicPr>
        <p:blipFill>
          <a:blip r:embed="rId3"/>
          <a:stretch>
            <a:fillRect/>
          </a:stretch>
        </p:blipFill>
        <p:spPr>
          <a:xfrm>
            <a:off x="4445000" y="3175000"/>
            <a:ext cx="3951987" cy="1651000"/>
          </a:xfrm>
          <a:prstGeom prst="rect">
            <a:avLst/>
          </a:prstGeom>
        </p:spPr>
      </p:pic>
      <p:pic>
        <p:nvPicPr>
          <p:cNvPr id="6" name="Image 5">
            <a:extLst>
              <a:ext uri="{FF2B5EF4-FFF2-40B4-BE49-F238E27FC236}">
                <a16:creationId xmlns:a16="http://schemas.microsoft.com/office/drawing/2014/main" id="{768699C2-B75A-47A3-8951-7A6D86FB7ED9}"/>
              </a:ext>
            </a:extLst>
          </p:cNvPr>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403928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id="{BACEB2EC-9C89-44A2-9AE5-1D87C2A71306}"/>
              </a:ext>
            </a:extLst>
          </p:cNvPr>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330198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id="{D0339ADE-6F2C-4A2B-AF39-DFCCE7B4B134}"/>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5" name="Image 4">
            <a:extLst>
              <a:ext uri="{FF2B5EF4-FFF2-40B4-BE49-F238E27FC236}">
                <a16:creationId xmlns:a16="http://schemas.microsoft.com/office/drawing/2014/main" id="{5E8902D8-4E23-48D7-8D49-D3E058B553C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55379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pic>
        <p:nvPicPr>
          <p:cNvPr id="4" name="Image 3">
            <a:extLst>
              <a:ext uri="{FF2B5EF4-FFF2-40B4-BE49-F238E27FC236}">
                <a16:creationId xmlns:a16="http://schemas.microsoft.com/office/drawing/2014/main" id="{432581F1-303F-4F29-A2C1-74E313310397}"/>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5" name="Image 4">
            <a:extLst>
              <a:ext uri="{FF2B5EF4-FFF2-40B4-BE49-F238E27FC236}">
                <a16:creationId xmlns:a16="http://schemas.microsoft.com/office/drawing/2014/main" id="{716B1AB3-F10E-4A94-9746-94EAC1C6D2CC}"/>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7779287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525</Words>
  <Application>Microsoft Office PowerPoint</Application>
  <PresentationFormat>Affichage à l'écran (4:3)</PresentationFormat>
  <Paragraphs>74</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 </vt:lpstr>
      <vt:lpstr>EURCHF - Historical &amp; Planned</vt:lpstr>
      <vt:lpstr>EURCHF - Synthesis</vt:lpstr>
      <vt:lpstr>EURCHF - 2016</vt:lpstr>
      <vt:lpstr>EURCHF - 2017</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2017-10-03T13:39:56Z</dcterms:modified>
</cp:coreProperties>
</file>