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25" r:id="rId4"/>
    <p:sldId id="424" r:id="rId5"/>
    <p:sldId id="423" r:id="rId6"/>
    <p:sldId id="422" r:id="rId7"/>
    <p:sldId id="430" r:id="rId8"/>
    <p:sldId id="429" r:id="rId9"/>
    <p:sldId id="419" r:id="rId10"/>
    <p:sldId id="428" r:id="rId11"/>
    <p:sldId id="411" r:id="rId12"/>
    <p:sldId id="412" r:id="rId13"/>
    <p:sldId id="413" r:id="rId14"/>
    <p:sldId id="414" r:id="rId15"/>
    <p:sldId id="427" r:id="rId16"/>
    <p:sldId id="415" r:id="rId17"/>
    <p:sldId id="416" r:id="rId18"/>
    <p:sldId id="417" r:id="rId19"/>
    <p:sldId id="426" r:id="rId20"/>
    <p:sldId id="418"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22/01/2018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29/12/2017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Image 2">
            <a:extLst>
              <a:ext uri="{FF2B5EF4-FFF2-40B4-BE49-F238E27FC236}">
                <a16:creationId xmlns:a16="http://schemas.microsoft.com/office/drawing/2014/main" id="{43498D4B-8DBA-4FD2-9647-843A353B1AE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30728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Image 2">
            <a:extLst>
              <a:ext uri="{FF2B5EF4-FFF2-40B4-BE49-F238E27FC236}">
                <a16:creationId xmlns:a16="http://schemas.microsoft.com/office/drawing/2014/main" id="{3D9FB233-DBDB-45F8-ACB0-13526E78B8F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9B6D76A7-1AE8-4E1C-9D44-F1E98DD92DF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5589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Image 2">
            <a:extLst>
              <a:ext uri="{FF2B5EF4-FFF2-40B4-BE49-F238E27FC236}">
                <a16:creationId xmlns:a16="http://schemas.microsoft.com/office/drawing/2014/main" id="{BA7E04E4-6270-430E-A65C-DF2AB7C50BB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1D1CF3C1-04DA-4593-ADF6-BD9A9B75F68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1446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Image 2">
            <a:extLst>
              <a:ext uri="{FF2B5EF4-FFF2-40B4-BE49-F238E27FC236}">
                <a16:creationId xmlns:a16="http://schemas.microsoft.com/office/drawing/2014/main" id="{FAD5B2B6-81E5-478E-A7A4-532A13CC07C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CE1E23FC-02D0-4CA8-BA3F-A96919C3499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7131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6A54C2E-8F7E-4757-8DAE-7DFFB97F1D8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51483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id="{5D461F44-27EE-459D-8644-8939F842ABC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7129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id="{CCA42BA4-B8DE-4F9A-8FD5-2B1821639F5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718A5251-784B-4C4E-AFAA-9C561FE3989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0998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id="{87BD2C79-348E-4F0B-BB9F-1F5EA412CE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24E7A800-F6BF-4FBB-B5A6-04D43C9E17C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42416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F5846C19-2E27-4353-8011-B7E1A546141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25959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Image 2">
            <a:extLst>
              <a:ext uri="{FF2B5EF4-FFF2-40B4-BE49-F238E27FC236}">
                <a16:creationId xmlns:a16="http://schemas.microsoft.com/office/drawing/2014/main" id="{1552C288-FDE8-4032-8DE8-0A2E9C6D05E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3795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noChangeAspect="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8F8B87D3-77D6-480E-829B-4FF5124219D6}"/>
              </a:ext>
            </a:extLst>
          </p:cNvPr>
          <p:cNvPicPr>
            <a:picLocks noChangeAspect="1"/>
          </p:cNvPicPr>
          <p:nvPr/>
        </p:nvPicPr>
        <p:blipFill>
          <a:blip r:embed="rId2"/>
          <a:stretch>
            <a:fillRect/>
          </a:stretch>
        </p:blipFill>
        <p:spPr>
          <a:xfrm>
            <a:off x="21374" y="1818791"/>
            <a:ext cx="9122626" cy="194203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D7404AF9-D368-4E10-9474-C92F7DC849D7}"/>
              </a:ext>
            </a:extLst>
          </p:cNvPr>
          <p:cNvPicPr>
            <a:picLocks noChangeAspect="1"/>
          </p:cNvPicPr>
          <p:nvPr/>
        </p:nvPicPr>
        <p:blipFill>
          <a:blip r:embed="rId2"/>
          <a:stretch>
            <a:fillRect/>
          </a:stretch>
        </p:blipFill>
        <p:spPr>
          <a:xfrm>
            <a:off x="127000" y="1524000"/>
            <a:ext cx="8890000" cy="1591236"/>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288B8340-6A98-4DC0-BB39-B53B9D7FC4FD}"/>
              </a:ext>
            </a:extLst>
          </p:cNvPr>
          <p:cNvPicPr>
            <a:picLocks noChangeAspect="1"/>
          </p:cNvPicPr>
          <p:nvPr/>
        </p:nvPicPr>
        <p:blipFill>
          <a:blip r:embed="rId2"/>
          <a:stretch>
            <a:fillRect/>
          </a:stretch>
        </p:blipFill>
        <p:spPr>
          <a:xfrm>
            <a:off x="4445000" y="1270000"/>
            <a:ext cx="3989213" cy="1651000"/>
          </a:xfrm>
          <a:prstGeom prst="rect">
            <a:avLst/>
          </a:prstGeom>
        </p:spPr>
      </p:pic>
      <p:pic>
        <p:nvPicPr>
          <p:cNvPr id="5" name="Image 4">
            <a:extLst>
              <a:ext uri="{FF2B5EF4-FFF2-40B4-BE49-F238E27FC236}">
                <a16:creationId xmlns:a16="http://schemas.microsoft.com/office/drawing/2014/main" id="{96F360D2-0B53-4B21-9370-4A99929138BB}"/>
              </a:ext>
            </a:extLst>
          </p:cNvPr>
          <p:cNvPicPr>
            <a:picLocks noChangeAspect="1"/>
          </p:cNvPicPr>
          <p:nvPr/>
        </p:nvPicPr>
        <p:blipFill>
          <a:blip r:embed="rId3"/>
          <a:stretch>
            <a:fillRect/>
          </a:stretch>
        </p:blipFill>
        <p:spPr>
          <a:xfrm>
            <a:off x="4445000" y="3175000"/>
            <a:ext cx="3951987" cy="1651000"/>
          </a:xfrm>
          <a:prstGeom prst="rect">
            <a:avLst/>
          </a:prstGeom>
        </p:spPr>
      </p:pic>
      <p:pic>
        <p:nvPicPr>
          <p:cNvPr id="6" name="Image 5">
            <a:extLst>
              <a:ext uri="{FF2B5EF4-FFF2-40B4-BE49-F238E27FC236}">
                <a16:creationId xmlns:a16="http://schemas.microsoft.com/office/drawing/2014/main" id="{8E76A5D2-05D2-4B4C-82B9-798FE8BF3B82}"/>
              </a:ext>
            </a:extLst>
          </p:cNvPr>
          <p:cNvPicPr>
            <a:picLocks noChangeAspect="1"/>
          </p:cNvPicPr>
          <p:nvPr/>
        </p:nvPicPr>
        <p:blipFill>
          <a:blip r:embed="rId4"/>
          <a:stretch>
            <a:fillRect/>
          </a:stretch>
        </p:blipFill>
        <p:spPr>
          <a:xfrm>
            <a:off x="4445000" y="5080000"/>
            <a:ext cx="3914764" cy="1651000"/>
          </a:xfrm>
          <a:prstGeom prst="rect">
            <a:avLst/>
          </a:prstGeom>
        </p:spPr>
      </p:pic>
    </p:spTree>
    <p:extLst>
      <p:ext uri="{BB962C8B-B14F-4D97-AF65-F5344CB8AC3E}">
        <p14:creationId xmlns:p14="http://schemas.microsoft.com/office/powerpoint/2010/main" val="89392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id="{85AA2A57-88F9-4857-8FEF-CB7FBD2B2FF5}"/>
              </a:ext>
            </a:extLst>
          </p:cNvPr>
          <p:cNvPicPr>
            <a:picLocks noChangeAspect="1"/>
          </p:cNvPicPr>
          <p:nvPr/>
        </p:nvPicPr>
        <p:blipFill>
          <a:blip r:embed="rId2"/>
          <a:stretch>
            <a:fillRect/>
          </a:stretch>
        </p:blipFill>
        <p:spPr>
          <a:xfrm>
            <a:off x="254000" y="2540000"/>
            <a:ext cx="8636000" cy="2603937"/>
          </a:xfrm>
          <a:prstGeom prst="rect">
            <a:avLst/>
          </a:prstGeom>
        </p:spPr>
      </p:pic>
    </p:spTree>
    <p:extLst>
      <p:ext uri="{BB962C8B-B14F-4D97-AF65-F5344CB8AC3E}">
        <p14:creationId xmlns:p14="http://schemas.microsoft.com/office/powerpoint/2010/main" val="47112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AE78848-E227-4237-8F00-CAC3A760D41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3651067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524</Words>
  <Application>Microsoft Office PowerPoint</Application>
  <PresentationFormat>Affichage à l'écran (4:3)</PresentationFormat>
  <Paragraphs>73</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 </vt:lpstr>
      <vt:lpstr>EURCHF - Historical &amp; Planned</vt:lpstr>
      <vt:lpstr>EURCHF - Synthesis</vt:lpstr>
      <vt:lpstr>EURCHF - 2016</vt:lpstr>
      <vt:lpstr>EURCHF - 2017</vt:lpstr>
      <vt:lpstr>EURCHF - 2018</vt:lpstr>
      <vt:lpstr>EURUSD - Historical &amp; Planned</vt:lpstr>
      <vt:lpstr>EURUSD - Synthesis</vt:lpstr>
      <vt:lpstr>EURUSD - 2016</vt:lpstr>
      <vt:lpstr>EURUSD - 2017</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2018-01-22T15:33:31Z</dcterms:modified>
</cp:coreProperties>
</file>