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95" r:id="rId8"/>
    <p:sldId id="470" r:id="rId9"/>
    <p:sldId id="457" r:id="rId10"/>
    <p:sldId id="411" r:id="rId11"/>
    <p:sldId id="412" r:id="rId12"/>
    <p:sldId id="413" r:id="rId13"/>
    <p:sldId id="458" r:id="rId14"/>
    <p:sldId id="414" r:id="rId15"/>
    <p:sldId id="415" r:id="rId16"/>
    <p:sldId id="416" r:id="rId17"/>
    <p:sldId id="459" r:id="rId18"/>
    <p:sldId id="41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22/05/2018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22/05/2018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Image 2">
            <a:extLst>
              <a:ext uri="{FF2B5EF4-FFF2-40B4-BE49-F238E27FC236}">
                <a16:creationId xmlns:a16="http://schemas.microsoft.com/office/drawing/2014/main" xmlns="" id="{E36F22FB-307F-4DD7-95CF-7049D2FEED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85FADB11-5DAE-4E55-9007-C825E761E92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1694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Image 2">
            <a:extLst>
              <a:ext uri="{FF2B5EF4-FFF2-40B4-BE49-F238E27FC236}">
                <a16:creationId xmlns:a16="http://schemas.microsoft.com/office/drawing/2014/main" xmlns="" id="{16D79534-6EFF-43D7-B596-A628478CA20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306C505F-061D-4F2D-9EC6-BD0CA314C71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6445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05584460-34AB-426A-98A6-5FCD34A0E51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80497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50C4D29B-287D-4D28-A7C7-FFFFE7985E4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2141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F255DA0D-8E30-4906-A4E5-ADBB96F47D1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A1F02A38-3638-4E83-A938-496C2EC72C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8164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Image 2">
            <a:extLst>
              <a:ext uri="{FF2B5EF4-FFF2-40B4-BE49-F238E27FC236}">
                <a16:creationId xmlns:a16="http://schemas.microsoft.com/office/drawing/2014/main" xmlns="" id="{14F76F61-EB4D-45B6-ADA3-94FBF77787B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29A71F12-C5CC-4498-86CD-E9D6D08BE9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5961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786BB365-7E5E-4729-9D86-30EF2508869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9254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Image 2">
            <a:extLst>
              <a:ext uri="{FF2B5EF4-FFF2-40B4-BE49-F238E27FC236}">
                <a16:creationId xmlns:a16="http://schemas.microsoft.com/office/drawing/2014/main" xmlns="" id="{A5DE0C99-B680-4B5F-9A8D-FCD395EFE81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5664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a:t>
            </a:r>
            <a:r>
              <a:rPr lang="fr-FR" sz="2000" dirty="0" err="1"/>
              <a:t>Minimun</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xmlns="" id="{B7E72C93-8115-482C-ACF7-BF4815F1868F}"/>
              </a:ext>
            </a:extLst>
          </p:cNvPr>
          <p:cNvPicPr>
            <a:picLocks noChangeAspect="1"/>
          </p:cNvPicPr>
          <p:nvPr/>
        </p:nvPicPr>
        <p:blipFill>
          <a:blip r:embed="rId2"/>
          <a:stretch>
            <a:fillRect/>
          </a:stretch>
        </p:blipFill>
        <p:spPr>
          <a:xfrm>
            <a:off x="127000" y="1524000"/>
            <a:ext cx="8890000" cy="207896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a:t>
            </a:r>
            <a:r>
              <a:rPr lang="fr-FR" sz="2000" dirty="0" err="1"/>
              <a:t>Minimun</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xmlns="" id="{4F0B1BE8-71AC-4D4F-A209-59CC345A235D}"/>
              </a:ext>
            </a:extLst>
          </p:cNvPr>
          <p:cNvPicPr>
            <a:picLocks noChangeAspect="1"/>
          </p:cNvPicPr>
          <p:nvPr/>
        </p:nvPicPr>
        <p:blipFill>
          <a:blip r:embed="rId2"/>
          <a:stretch>
            <a:fillRect/>
          </a:stretch>
        </p:blipFill>
        <p:spPr>
          <a:xfrm>
            <a:off x="127000" y="1524000"/>
            <a:ext cx="8890000" cy="178067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a:t>
            </a:r>
            <a:r>
              <a:rPr lang="fr-FR" sz="2000" dirty="0" err="1"/>
              <a:t>Minimun</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FFCD230F-DD7D-4020-9A4D-B01E67408D60}"/>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1D674EA9-F00C-4E19-BBDB-F319AD5CBDCA}"/>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7555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Sensitivity EURCHF</a:t>
            </a:r>
            <a:endParaRPr lang="en-US" dirty="0"/>
          </a:p>
        </p:txBody>
      </p:sp>
      <p:pic>
        <p:nvPicPr>
          <p:cNvPr id="4" name="Image 3">
            <a:extLst>
              <a:ext uri="{FF2B5EF4-FFF2-40B4-BE49-F238E27FC236}">
                <a16:creationId xmlns:a16="http://schemas.microsoft.com/office/drawing/2014/main" xmlns="" id="{DB53E1A9-4A79-4521-8CAB-1C1902526EEC}"/>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5" name="Image 4">
            <a:extLst>
              <a:ext uri="{FF2B5EF4-FFF2-40B4-BE49-F238E27FC236}">
                <a16:creationId xmlns:a16="http://schemas.microsoft.com/office/drawing/2014/main" xmlns="" id="{B6BD5212-547F-4B19-9DDD-EA81E4C0DD63}"/>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2C4D604B-CFCC-43BA-B6EF-B37215E7B3D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97033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xmlns="" id="{C4F76501-9FE1-48A9-A97C-353099EFA45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6957813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494</Words>
  <Application>Microsoft Office PowerPoint</Application>
  <PresentationFormat>Affichage à l'écran (4:3)</PresentationFormat>
  <Paragraphs>71</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EURCHF - Historical &amp; Planned</vt:lpstr>
      <vt:lpstr>EURCHF - Synthesis</vt:lpstr>
      <vt:lpstr>EURCHF - 2017</vt:lpstr>
      <vt:lpstr>EURCHF - 2018</vt:lpstr>
      <vt:lpstr>EURUSD - Historical &amp; Planned</vt:lpstr>
      <vt:lpstr>EURUSD - Synthesis</vt:lpstr>
      <vt:lpstr>EURUSD - 2017</vt:lpstr>
      <vt:lpstr>EURUSD - 2018</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2018-05-22T14:13:13Z</dcterms:modified>
</cp:coreProperties>
</file>