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495" r:id="rId8"/>
    <p:sldId id="496" r:id="rId9"/>
    <p:sldId id="470" r:id="rId10"/>
    <p:sldId id="457" r:id="rId11"/>
    <p:sldId id="411" r:id="rId12"/>
    <p:sldId id="412" r:id="rId13"/>
    <p:sldId id="413" r:id="rId14"/>
    <p:sldId id="414" r:id="rId15"/>
    <p:sldId id="458" r:id="rId16"/>
    <p:sldId id="415" r:id="rId17"/>
    <p:sldId id="416" r:id="rId18"/>
    <p:sldId id="417" r:id="rId19"/>
    <p:sldId id="418" r:id="rId20"/>
    <p:sldId id="459"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31/05/2018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5/31/2018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5/31/2018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5/31/2018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5/31/2018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5/31/2018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5/31/2018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5/31/2018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5/31/2018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5/31/2018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5/31/2018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5/31/2018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5/31/2018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5/31/2018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5/31/2018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5/31/2018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5/31/2018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Image 2">
            <a:extLst>
              <a:ext uri="{FF2B5EF4-FFF2-40B4-BE49-F238E27FC236}">
                <a16:creationId xmlns:a16="http://schemas.microsoft.com/office/drawing/2014/main" xmlns="" id="{14E34992-A1FB-4849-B7B9-65CAB81D9A4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4534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Image 2">
            <a:extLst>
              <a:ext uri="{FF2B5EF4-FFF2-40B4-BE49-F238E27FC236}">
                <a16:creationId xmlns:a16="http://schemas.microsoft.com/office/drawing/2014/main" xmlns="" id="{06926709-7A91-479F-8D9F-87C45853C85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5E1EB388-CC56-4754-8513-1578D986C69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91082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Image 2">
            <a:extLst>
              <a:ext uri="{FF2B5EF4-FFF2-40B4-BE49-F238E27FC236}">
                <a16:creationId xmlns:a16="http://schemas.microsoft.com/office/drawing/2014/main" xmlns="" id="{DB2896A6-2DC5-4182-B1B9-699F1354E4C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32160464-9B2C-4735-A6CE-BD1490E4665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53315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Image 2">
            <a:extLst>
              <a:ext uri="{FF2B5EF4-FFF2-40B4-BE49-F238E27FC236}">
                <a16:creationId xmlns:a16="http://schemas.microsoft.com/office/drawing/2014/main" xmlns="" id="{8D03638F-46D5-46B4-AD33-2CA572DEC37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CB9C3993-7655-4C92-BDC8-8555B83EBE9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5846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4292DDF5-067F-41FF-AF3D-95121B30BF80}"/>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194935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xmlns="" id="{F47EC71B-4A92-45C4-BE0D-FFF4281A219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34523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a:extLst>
              <a:ext uri="{FF2B5EF4-FFF2-40B4-BE49-F238E27FC236}">
                <a16:creationId xmlns:a16="http://schemas.microsoft.com/office/drawing/2014/main" xmlns="" id="{B30DF798-AF2F-46E6-A207-69E69264560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50D7DC13-C336-44FA-9F6F-C46C593AFD7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99426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xmlns="" id="{0089C968-7805-4FBD-8989-9F24E7C5B7F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084629DF-1641-4DA3-A425-D77C0D6EA37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13197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Image 2">
            <a:extLst>
              <a:ext uri="{FF2B5EF4-FFF2-40B4-BE49-F238E27FC236}">
                <a16:creationId xmlns:a16="http://schemas.microsoft.com/office/drawing/2014/main" xmlns="" id="{068B6D86-7160-49B2-BCE8-983693A5681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201AB215-930F-4B03-9811-D00EFEDD4B8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95196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xmlns="" id="{5AEC8782-D3E7-42F0-99DF-DE00690574BD}"/>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7474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a:t>
            </a:r>
            <a:r>
              <a:rPr lang="fr-FR" sz="2000" dirty="0" err="1"/>
              <a:t>Minimun</a:t>
            </a:r>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Image 2">
            <a:extLst>
              <a:ext uri="{FF2B5EF4-FFF2-40B4-BE49-F238E27FC236}">
                <a16:creationId xmlns:a16="http://schemas.microsoft.com/office/drawing/2014/main" xmlns="" id="{7D16EABB-53E2-4256-8E14-84746A32BA65}"/>
              </a:ext>
            </a:extLst>
          </p:cNvPr>
          <p:cNvPicPr>
            <a:picLocks noChangeAspect="1"/>
          </p:cNvPicPr>
          <p:nvPr/>
        </p:nvPicPr>
        <p:blipFill>
          <a:blip r:embed="rId2"/>
          <a:stretch>
            <a:fillRect/>
          </a:stretch>
        </p:blipFill>
        <p:spPr>
          <a:xfrm>
            <a:off x="127000" y="1524000"/>
            <a:ext cx="8890000" cy="207896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Image 2">
            <a:extLst>
              <a:ext uri="{FF2B5EF4-FFF2-40B4-BE49-F238E27FC236}">
                <a16:creationId xmlns:a16="http://schemas.microsoft.com/office/drawing/2014/main" xmlns="" id="{BB32F983-A406-4B72-8870-229AE09EFA18}"/>
              </a:ext>
            </a:extLst>
          </p:cNvPr>
          <p:cNvPicPr>
            <a:picLocks noChangeAspect="1"/>
          </p:cNvPicPr>
          <p:nvPr/>
        </p:nvPicPr>
        <p:blipFill>
          <a:blip r:embed="rId2"/>
          <a:stretch>
            <a:fillRect/>
          </a:stretch>
        </p:blipFill>
        <p:spPr>
          <a:xfrm>
            <a:off x="127000" y="1524000"/>
            <a:ext cx="8890000" cy="178067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EE40D035-3C88-4F75-A278-EF30A10E3309}"/>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7" name="Image 6">
            <a:extLst>
              <a:ext uri="{FF2B5EF4-FFF2-40B4-BE49-F238E27FC236}">
                <a16:creationId xmlns:a16="http://schemas.microsoft.com/office/drawing/2014/main" xmlns="" id="{501485B3-838A-44CA-A9B4-89D02B77201D}"/>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81394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99AEF651-3D1D-4C64-A4AC-7C0FD4D43313}"/>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7" name="Image 6">
            <a:extLst>
              <a:ext uri="{FF2B5EF4-FFF2-40B4-BE49-F238E27FC236}">
                <a16:creationId xmlns:a16="http://schemas.microsoft.com/office/drawing/2014/main" xmlns="" id="{1684776C-4963-4E75-9B24-2DE614F183F3}"/>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195211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D557753E-D52C-4100-8A68-DC60581B05BC}"/>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85638500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500</Words>
  <Application>Microsoft Office PowerPoint</Application>
  <PresentationFormat>Affichage à l'écran (4:3)</PresentationFormat>
  <Paragraphs>74</Paragraphs>
  <Slides>21</Slides>
  <Notes>0</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- 2016</vt:lpstr>
      <vt:lpstr>EURCHF - 2017</vt:lpstr>
      <vt:lpstr>EURCHF - 2018</vt:lpstr>
      <vt:lpstr>EURUSD - Historical &amp; Planned</vt:lpstr>
      <vt:lpstr>EURUSD - Synthesis</vt:lpstr>
      <vt:lpstr>EURUSD - 2016</vt:lpstr>
      <vt:lpstr>EURUSD - 2017</vt:lpstr>
      <vt:lpstr>EURUSD - 2018</vt:lpstr>
      <vt:lpstr>USDCHF - Historical &amp; Planned</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697</cp:revision>
  <cp:lastPrinted>2012-02-01T10:00:25Z</cp:lastPrinted>
  <dcterms:created xsi:type="dcterms:W3CDTF">2010-04-23T15:09:35Z</dcterms:created>
  <dcterms:modified xsi:type="dcterms:W3CDTF">2018-05-31T13:13:36Z</dcterms:modified>
</cp:coreProperties>
</file>