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95" r:id="rId8"/>
    <p:sldId id="496" r:id="rId9"/>
    <p:sldId id="470" r:id="rId10"/>
    <p:sldId id="457" r:id="rId11"/>
    <p:sldId id="411" r:id="rId12"/>
    <p:sldId id="413" r:id="rId13"/>
    <p:sldId id="414" r:id="rId14"/>
    <p:sldId id="415" r:id="rId15"/>
    <p:sldId id="458" r:id="rId16"/>
    <p:sldId id="416" r:id="rId17"/>
    <p:sldId id="418" r:id="rId18"/>
    <p:sldId id="419" r:id="rId19"/>
    <p:sldId id="420" r:id="rId20"/>
    <p:sldId id="459" r:id="rId21"/>
    <p:sldId id="421"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29/06/2018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7AB0B4F0-EE98-4E24-829C-D3BB32C4165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637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16E459A2-24EB-4CC3-85AA-98B238EAE4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C5A54BF7-6D62-4C0B-94B7-709ECEDA21B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2854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FE945CF0-D160-41C0-9D8C-1011E4D97E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A186E8C3-528C-4557-B39E-446623E9C37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5669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3F1814FF-162A-46DE-B314-690FE028F8F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822FC407-214F-4E41-9562-51EFAB1655D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4949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D3B21474-C843-4698-9D5E-6967D691ACF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8312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2405F2AC-296C-457D-AD0B-8D1B4C965F6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8339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C2AB4245-5473-452D-86AC-05988CB9610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9CAE1C6-2EE6-453A-97C3-9E337B03DAC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0695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7F06E69E-1FC9-4695-96C0-DF870265294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A874967A-DD0B-470E-91C2-83D970BF129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7340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53F46045-398F-401F-89A3-C6F2B3AD57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E82BF5A-4224-4D27-866B-116F053DAB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4809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356CCC18-D72B-4A9D-AB86-C752C73E2D68}"/>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9498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xmlns="" id="{A395516F-929F-4E79-B970-A0809DA2584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95036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0F00B591-D454-49BB-9446-4CC395D55198}"/>
              </a:ext>
            </a:extLst>
          </p:cNvPr>
          <p:cNvPicPr>
            <a:picLocks noChangeAspect="1"/>
          </p:cNvPicPr>
          <p:nvPr/>
        </p:nvPicPr>
        <p:blipFill>
          <a:blip r:embed="rId2"/>
          <a:stretch>
            <a:fillRect/>
          </a:stretch>
        </p:blipFill>
        <p:spPr>
          <a:xfrm>
            <a:off x="127000" y="1524000"/>
            <a:ext cx="8890000" cy="2078966"/>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C8EA4ECB-20E3-4B59-8FCB-02EF035CF06D}"/>
              </a:ext>
            </a:extLst>
          </p:cNvPr>
          <p:cNvPicPr>
            <a:picLocks noChangeAspect="1"/>
          </p:cNvPicPr>
          <p:nvPr/>
        </p:nvPicPr>
        <p:blipFill>
          <a:blip r:embed="rId2"/>
          <a:stretch>
            <a:fillRect/>
          </a:stretch>
        </p:blipFill>
        <p:spPr>
          <a:xfrm>
            <a:off x="127000" y="1524000"/>
            <a:ext cx="8890000" cy="178067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E135C1E7-93E3-47BC-AAAE-915E4D9D6AB5}"/>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DC917FA2-D131-49A8-B46A-556D9CF1C24B}"/>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92616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0C95EB0D-02C5-486F-904B-FDCE72CBF65E}"/>
              </a:ext>
            </a:extLst>
          </p:cNvPr>
          <p:cNvPicPr>
            <a:picLocks noChangeAspect="1"/>
          </p:cNvPicPr>
          <p:nvPr/>
        </p:nvPicPr>
        <p:blipFill>
          <a:blip r:embed="rId2"/>
          <a:stretch>
            <a:fillRect/>
          </a:stretch>
        </p:blipFill>
        <p:spPr>
          <a:xfrm>
            <a:off x="317500" y="1143000"/>
            <a:ext cx="4389614" cy="1905000"/>
          </a:xfrm>
          <a:prstGeom prst="rect">
            <a:avLst/>
          </a:prstGeom>
        </p:spPr>
      </p:pic>
      <p:pic>
        <p:nvPicPr>
          <p:cNvPr id="7" name="Image 6">
            <a:extLst>
              <a:ext uri="{FF2B5EF4-FFF2-40B4-BE49-F238E27FC236}">
                <a16:creationId xmlns:a16="http://schemas.microsoft.com/office/drawing/2014/main" xmlns="" id="{DA685377-0314-4277-BF49-9D78E4D899A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36745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D5F2F748-E91C-4BD0-861E-D7E84092BD8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079605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5671</TotalTime>
  <Words>499</Words>
  <Application>Microsoft Office PowerPoint</Application>
  <PresentationFormat>Affichage à l'écran (4:3)</PresentationFormat>
  <Paragraphs>73</Paragraphs>
  <Slides>22</Slides>
  <Notes>0</Notes>
  <HiddenSlides>0</HiddenSlides>
  <MMClips>0</MMClips>
  <ScaleCrop>false</ScaleCrop>
  <HeadingPairs>
    <vt:vector size="4" baseType="variant">
      <vt:variant>
        <vt:lpstr>Thème</vt:lpstr>
      </vt:variant>
      <vt:variant>
        <vt:i4>2</vt:i4>
      </vt:variant>
      <vt:variant>
        <vt:lpstr>Titres des diapositives</vt:lpstr>
      </vt:variant>
      <vt:variant>
        <vt:i4>22</vt:i4>
      </vt:variant>
    </vt:vector>
  </HeadingPairs>
  <TitlesOfParts>
    <vt:vector size="24" baseType="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- 2016</vt:lpstr>
      <vt:lpstr>EURCHF - 2017</vt:lpstr>
      <vt:lpstr>EURCHF - 2018</vt:lpstr>
      <vt:lpstr>EURUSD - Historical &amp; Planned</vt:lpstr>
      <vt:lpstr>EURUSD - Synthesis</vt:lpstr>
      <vt:lpstr>EURUSD - 2016</vt:lpstr>
      <vt:lpstr>EURUSD - 2017</vt:lpstr>
      <vt:lpstr>EURUSD - 2018</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2018-07-03T15:11:33Z</dcterms:modified>
</cp:coreProperties>
</file>