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508" r:id="rId8"/>
    <p:sldId id="509" r:id="rId9"/>
    <p:sldId id="510" r:id="rId10"/>
    <p:sldId id="470" r:id="rId11"/>
    <p:sldId id="457" r:id="rId12"/>
    <p:sldId id="497" r:id="rId13"/>
    <p:sldId id="499" r:id="rId14"/>
    <p:sldId id="500" r:id="rId15"/>
    <p:sldId id="501" r:id="rId16"/>
    <p:sldId id="458" r:id="rId17"/>
    <p:sldId id="502" r:id="rId18"/>
    <p:sldId id="504" r:id="rId19"/>
    <p:sldId id="505" r:id="rId20"/>
    <p:sldId id="506" r:id="rId21"/>
    <p:sldId id="459" r:id="rId22"/>
    <p:sldId id="507"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24/09/2018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9/24/2018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9/24/2018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9/24/2018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9/24/2018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9/24/2018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9/24/2018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9/24/2018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9/24/2018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9/24/2018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9/24/2018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9/24/2018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9/24/2018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9/24/2018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9/24/2018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9/24/2018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9/24/2018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24/09/2018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BA514A9-7D26-46E8-B2AE-2850201C7CE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36097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D74072F5-6B96-4476-AE94-D71262F9805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198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460B62FC-DA68-4E32-97C0-89AFF76BBE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B3F052F4-6578-4374-84CF-5953F9EA4AA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7335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24BF4251-B6EA-4CF0-B0C8-BA6ACED877C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E9FDBAE-A0DE-4FA0-940C-E0A2C000131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0748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A563D7F2-BFF1-4223-BB03-408B2E30C17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6EA7A0D-2C0E-40DB-B46F-4FA54FE259A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5446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48E6F1B-5734-4FAC-ADC7-A54693F36D6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7575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DDB788AB-EA5F-4DE5-9771-B9D53DAC9E5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28574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DDC04501-4595-4039-86AF-35795E1D806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4A5947E-7731-4575-9608-F84322131B4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51893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A3030FD5-BBA0-4054-9362-A8DFAE7C362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B4CC1AB-DE2A-4A76-B60B-091C313F6C6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13948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88F13B38-CFEE-49C8-BDA2-409A64F52EC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FAB2F92A-AFE4-4576-A8AB-87041FC8AA7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3746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CF530627-DA97-4755-89CC-CD8826B9FC3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062654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207B1723-90FE-4E81-B588-BD42E2DD331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991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F687373-C12E-4660-88E6-8D7535B748E9}"/>
              </a:ext>
            </a:extLst>
          </p:cNvPr>
          <p:cNvPicPr>
            <a:picLocks noChangeAspect="1"/>
          </p:cNvPicPr>
          <p:nvPr/>
        </p:nvPicPr>
        <p:blipFill>
          <a:blip r:embed="rId2"/>
          <a:stretch>
            <a:fillRect/>
          </a:stretch>
        </p:blipFill>
        <p:spPr>
          <a:xfrm>
            <a:off x="127000" y="1524000"/>
            <a:ext cx="8890000" cy="207896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DBB1FA6-17F6-4077-A628-31A3B80EFD11}"/>
              </a:ext>
            </a:extLst>
          </p:cNvPr>
          <p:cNvPicPr>
            <a:picLocks noChangeAspect="1"/>
          </p:cNvPicPr>
          <p:nvPr/>
        </p:nvPicPr>
        <p:blipFill>
          <a:blip r:embed="rId2"/>
          <a:stretch>
            <a:fillRect/>
          </a:stretch>
        </p:blipFill>
        <p:spPr>
          <a:xfrm>
            <a:off x="127000" y="1524000"/>
            <a:ext cx="8890000" cy="178067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1623070-72E0-44B5-B7B6-462FB0D8F364}"/>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id="{F5178FC1-89C3-4E21-9807-49EB59CD8717}"/>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54800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A75166F-D283-4760-A30A-C516111863D4}"/>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id="{76E7AD66-2A95-437E-AAD0-8D0809ED481F}"/>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31115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0A44F76-91D4-461D-BA11-26EDF8016362}"/>
              </a:ext>
            </a:extLst>
          </p:cNvPr>
          <p:cNvPicPr>
            <a:picLocks noChangeAspect="1"/>
          </p:cNvPicPr>
          <p:nvPr/>
        </p:nvPicPr>
        <p:blipFill>
          <a:blip r:embed="rId2"/>
          <a:stretch>
            <a:fillRect/>
          </a:stretch>
        </p:blipFill>
        <p:spPr>
          <a:xfrm>
            <a:off x="317500" y="1143000"/>
            <a:ext cx="4405069" cy="1905000"/>
          </a:xfrm>
          <a:prstGeom prst="rect">
            <a:avLst/>
          </a:prstGeom>
        </p:spPr>
      </p:pic>
      <p:pic>
        <p:nvPicPr>
          <p:cNvPr id="7" name="Image 6">
            <a:extLst>
              <a:ext uri="{FF2B5EF4-FFF2-40B4-BE49-F238E27FC236}">
                <a16:creationId xmlns:a16="http://schemas.microsoft.com/office/drawing/2014/main" id="{E4E580D4-9854-4C40-A148-6992177CD3E1}"/>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33784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513</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23</vt:i4>
      </vt:variant>
    </vt:vector>
  </HeadingPairs>
  <TitlesOfParts>
    <vt:vector size="32"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Sensitivity USDCHF</vt:lpstr>
      <vt:lpstr> </vt:lpstr>
      <vt:lpstr>EURCHF - Historical &amp; Planned</vt:lpstr>
      <vt:lpstr>EURCHF - Synthesis</vt:lpstr>
      <vt:lpstr>EURCHF - 2016</vt:lpstr>
      <vt:lpstr>EURCHF - 2017</vt:lpstr>
      <vt:lpstr>EURCHF - 2018</vt:lpstr>
      <vt:lpstr>EURUSD - Historical &amp; Planned</vt:lpstr>
      <vt:lpstr>EURUSD - Synthesis</vt:lpstr>
      <vt:lpstr>EURUSD - 2016</vt:lpstr>
      <vt:lpstr>EURUSD - 2017</vt:lpstr>
      <vt:lpstr>EURUSD - 2018</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2018-09-24T16:07:13Z</dcterms:modified>
</cp:coreProperties>
</file>