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8" r:id="rId8"/>
    <p:sldId id="509" r:id="rId9"/>
    <p:sldId id="470" r:id="rId10"/>
    <p:sldId id="457" r:id="rId11"/>
    <p:sldId id="497" r:id="rId12"/>
    <p:sldId id="499" r:id="rId13"/>
    <p:sldId id="500" r:id="rId14"/>
    <p:sldId id="501" r:id="rId15"/>
    <p:sldId id="458" r:id="rId16"/>
    <p:sldId id="502" r:id="rId17"/>
    <p:sldId id="504" r:id="rId18"/>
    <p:sldId id="505" r:id="rId19"/>
    <p:sldId id="506" r:id="rId20"/>
    <p:sldId id="459" r:id="rId21"/>
    <p:sldId id="507"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02/10/2018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28/09/2018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0A9A6645-3DBC-4083-87FB-A0F9A2DBED3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0031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D5531C3D-6667-466A-A5FA-8BB3589AD1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FE6C52C-62ED-4CDB-93A0-4B7F96CA31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4172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D7BFC9B1-A3A3-4C55-B366-BEFC64E4D4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FFD4DB3-FBC6-4F0A-AE74-04113ED3FA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923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E8D09E0D-100C-41A7-9AB5-74B45AE20B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6B5AD0B9-C616-41F4-9D88-511061A249E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353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E15DAB38-D347-4F8D-A037-DCC04260DEF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3354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328D966F-2314-4E7F-AE82-174A8111E8F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8985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EE1D1223-59F3-463B-A0B6-FF895711C06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F708D43-AAAE-42E9-AED9-0230B56BCE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68948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297CE896-8BC4-4C49-9C9B-B64C2B6830D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A00042E-AF21-4905-B2F2-A404FA3A1A1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1589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5B1C5850-5F6C-44A7-8503-DEF70FB3087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7A89BB7-AB88-4623-9E4F-C17C37BB51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0470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8E062E79-69A5-478A-AE4F-36D45564A32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18073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xmlns="" id="{C7F2A949-165D-4071-BACA-2F0F2C691B0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1230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53DAC530-1398-4CB1-8DA1-402896895B80}"/>
              </a:ext>
            </a:extLst>
          </p:cNvPr>
          <p:cNvPicPr>
            <a:picLocks noChangeAspect="1"/>
          </p:cNvPicPr>
          <p:nvPr/>
        </p:nvPicPr>
        <p:blipFill>
          <a:blip r:embed="rId2"/>
          <a:stretch>
            <a:fillRect/>
          </a:stretch>
        </p:blipFill>
        <p:spPr>
          <a:xfrm>
            <a:off x="127000" y="1524000"/>
            <a:ext cx="8890000" cy="207896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612D5019-E452-4FB1-88D7-47C6635E9228}"/>
              </a:ext>
            </a:extLst>
          </p:cNvPr>
          <p:cNvPicPr>
            <a:picLocks noChangeAspect="1"/>
          </p:cNvPicPr>
          <p:nvPr/>
        </p:nvPicPr>
        <p:blipFill>
          <a:blip r:embed="rId2"/>
          <a:stretch>
            <a:fillRect/>
          </a:stretch>
        </p:blipFill>
        <p:spPr>
          <a:xfrm>
            <a:off x="127000" y="1524000"/>
            <a:ext cx="8890000" cy="178067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0CC0A6B7-50CD-4267-8F14-13D545CFD6EB}"/>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263E251A-2A35-4F25-973B-2F57FFC6EDBE}"/>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40119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41B25F76-0FC0-4AB1-89E8-312CD3C10CE6}"/>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EBEEDAC6-A387-4EBA-AFFD-342FFFB00385}"/>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424653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5412230F-A70F-461D-897C-F17F546DFA9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835527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499</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- 2016</vt:lpstr>
      <vt:lpstr>EURCHF - 2017</vt:lpstr>
      <vt:lpstr>EURCHF - 2018</vt:lpstr>
      <vt:lpstr>EURUSD - Historical &amp; Planned</vt:lpstr>
      <vt:lpstr>EURUSD - Synthesis</vt:lpstr>
      <vt:lpstr>EURUSD - 2016</vt:lpstr>
      <vt:lpstr>EURUSD - 2017</vt:lpstr>
      <vt:lpstr>EURUSD - 2018</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698</cp:revision>
  <cp:lastPrinted>2012-02-01T10:00:25Z</cp:lastPrinted>
  <dcterms:created xsi:type="dcterms:W3CDTF">2010-04-23T15:09:35Z</dcterms:created>
  <dcterms:modified xsi:type="dcterms:W3CDTF">2018-10-02T14:55:00Z</dcterms:modified>
</cp:coreProperties>
</file>