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515" r:id="rId8"/>
    <p:sldId id="516" r:id="rId9"/>
    <p:sldId id="470" r:id="rId10"/>
    <p:sldId id="456" r:id="rId11"/>
    <p:sldId id="497" r:id="rId12"/>
    <p:sldId id="499" r:id="rId13"/>
    <p:sldId id="500" r:id="rId14"/>
    <p:sldId id="501" r:id="rId15"/>
    <p:sldId id="502" r:id="rId16"/>
    <p:sldId id="457" r:id="rId17"/>
    <p:sldId id="503" r:id="rId18"/>
    <p:sldId id="505" r:id="rId19"/>
    <p:sldId id="506" r:id="rId20"/>
    <p:sldId id="507" r:id="rId21"/>
    <p:sldId id="508" r:id="rId22"/>
    <p:sldId id="458" r:id="rId23"/>
    <p:sldId id="509"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09/01/2019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1/9/2019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1/9/2019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1/9/2019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1/9/2019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1/9/2019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1/9/2019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1/9/2019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1/9/2019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1/9/2019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1/9/2019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xmlns="" id="{129531C1-36F4-477C-A008-D17B5D068BD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534486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A750D3BB-C309-46E5-A7F2-CE884549E5C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A037B4BD-52ED-4B63-8302-C2F8820A70D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01509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02F6EBE1-F9E2-47BE-94C5-3AB76557FE2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BF34DE51-08EA-4D2C-9AA0-2FB6C4A69B6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88208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F98E1E0A-09BB-462D-B15C-0D99FC3EA21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DC4A75C6-8B83-43CD-9DE2-50DAB51C551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5475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xmlns="" id="{D008C77D-E344-4F39-AB95-934D39E8E31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54E431D0-C88A-4A20-9C4B-2280F4FFC48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01161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76A4A174-D6B9-4C83-A9FB-67F4E19C848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26924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E94F9985-5456-40B5-9E0C-F2863FD853D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24913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BB52018D-5555-41EB-86D3-C5CD1567A97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B7B191D5-3B88-487D-89EB-B08A4E5E4A3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43080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E757E407-7F1E-41BD-A000-009BCAD5BCB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DFD7B16-1C71-4D75-9E68-109DAACE651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97304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67C60F37-2DDC-447B-9A60-90CD427D4F7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A220C2C2-25D8-47D0-819F-DE629ECD916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2274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xmlns="" id="{81D7F2F6-EC74-403B-93FA-9D93C33B633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74314754-AA43-4B57-BE58-632A5FCC329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88860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xmlns="" id="{F57ECBCA-AB5F-4E9E-925B-A3404ECFE85D}"/>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565071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xmlns="" id="{890F1446-FF2E-4110-8491-D38A36B25C1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86158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A38F6EB3-C7A7-4789-A743-98C62E1CA8AD}"/>
              </a:ext>
            </a:extLst>
          </p:cNvPr>
          <p:cNvPicPr>
            <a:picLocks noChangeAspect="1"/>
          </p:cNvPicPr>
          <p:nvPr/>
        </p:nvPicPr>
        <p:blipFill>
          <a:blip r:embed="rId2"/>
          <a:stretch>
            <a:fillRect/>
          </a:stretch>
        </p:blipFill>
        <p:spPr>
          <a:xfrm>
            <a:off x="127000" y="1524000"/>
            <a:ext cx="8890000" cy="199506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8003B9FC-A89D-4177-B25F-ED37BC3CD88D}"/>
              </a:ext>
            </a:extLst>
          </p:cNvPr>
          <p:cNvPicPr>
            <a:picLocks noChangeAspect="1"/>
          </p:cNvPicPr>
          <p:nvPr/>
        </p:nvPicPr>
        <p:blipFill>
          <a:blip r:embed="rId2"/>
          <a:stretch>
            <a:fillRect/>
          </a:stretch>
        </p:blipFill>
        <p:spPr>
          <a:xfrm>
            <a:off x="127000" y="1524000"/>
            <a:ext cx="8890000" cy="216900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A3A4D0D6-564D-47F6-91BB-4F706DC30CD1}"/>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7" name="Image 6">
            <a:extLst>
              <a:ext uri="{FF2B5EF4-FFF2-40B4-BE49-F238E27FC236}">
                <a16:creationId xmlns:a16="http://schemas.microsoft.com/office/drawing/2014/main" xmlns="" id="{AD6FC700-CFBE-4082-9AEA-10B5921AFED1}"/>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54683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DDBEFCEB-AF98-42F7-B268-3F38AC3D8565}"/>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7" name="Image 6">
            <a:extLst>
              <a:ext uri="{FF2B5EF4-FFF2-40B4-BE49-F238E27FC236}">
                <a16:creationId xmlns:a16="http://schemas.microsoft.com/office/drawing/2014/main" xmlns="" id="{9A99CD66-485D-43AC-A8D0-E38CD5F634B9}"/>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173255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C7395ACE-357D-45FE-8B89-4680E9F35CF1}"/>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85452524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5674</TotalTime>
  <Words>505</Words>
  <Application>Microsoft Office PowerPoint</Application>
  <PresentationFormat>Affichage à l'écran (4:3)</PresentationFormat>
  <Paragraphs>75</Paragraphs>
  <Slides>24</Slides>
  <Notes>0</Notes>
  <HiddenSlides>0</HiddenSlides>
  <MMClips>0</MMClips>
  <ScaleCrop>false</ScaleCrop>
  <HeadingPairs>
    <vt:vector size="4" baseType="variant">
      <vt:variant>
        <vt:lpstr>Thème</vt:lpstr>
      </vt:variant>
      <vt:variant>
        <vt:i4>2</vt:i4>
      </vt:variant>
      <vt:variant>
        <vt:lpstr>Titres des diapositives</vt:lpstr>
      </vt:variant>
      <vt:variant>
        <vt:i4>24</vt:i4>
      </vt:variant>
    </vt:vector>
  </HeadingPairs>
  <TitlesOfParts>
    <vt:vector size="26" baseType="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- 2016</vt:lpstr>
      <vt:lpstr>EURCHF - 2017</vt:lpstr>
      <vt:lpstr>EURCHF - 2018</vt:lpstr>
      <vt:lpstr>EURCHF - 2019</vt:lpstr>
      <vt:lpstr>EURUSD - Historical &amp; Planned</vt:lpstr>
      <vt:lpstr>EURUSD - Synthesis</vt:lpstr>
      <vt:lpstr>EURUSD - 2016</vt:lpstr>
      <vt:lpstr>EURUSD - 2017</vt:lpstr>
      <vt:lpstr>EURUSD - 2018</vt:lpstr>
      <vt:lpstr>EURUSD - 2019</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699</cp:revision>
  <cp:lastPrinted>2012-02-01T10:00:25Z</cp:lastPrinted>
  <dcterms:created xsi:type="dcterms:W3CDTF">2010-04-23T15:09:35Z</dcterms:created>
  <dcterms:modified xsi:type="dcterms:W3CDTF">2019-01-09T09:59:26Z</dcterms:modified>
</cp:coreProperties>
</file>