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5"/>
  </p:notesMasterIdLst>
  <p:sldIdLst>
    <p:sldId id="256" r:id="rId3"/>
    <p:sldId id="466" r:id="rId4"/>
    <p:sldId id="476" r:id="rId5"/>
    <p:sldId id="493" r:id="rId6"/>
    <p:sldId id="494" r:id="rId7"/>
    <p:sldId id="532" r:id="rId8"/>
    <p:sldId id="533" r:id="rId9"/>
    <p:sldId id="470" r:id="rId10"/>
    <p:sldId id="456" r:id="rId11"/>
    <p:sldId id="497" r:id="rId12"/>
    <p:sldId id="499" r:id="rId13"/>
    <p:sldId id="500" r:id="rId14"/>
    <p:sldId id="501" r:id="rId15"/>
    <p:sldId id="502" r:id="rId16"/>
    <p:sldId id="503" r:id="rId17"/>
    <p:sldId id="506" r:id="rId18"/>
    <p:sldId id="507" r:id="rId19"/>
    <p:sldId id="510" r:id="rId20"/>
    <p:sldId id="513" r:id="rId21"/>
    <p:sldId id="515" r:id="rId22"/>
    <p:sldId id="516" r:id="rId23"/>
    <p:sldId id="517" r:id="rId24"/>
    <p:sldId id="457" r:id="rId25"/>
    <p:sldId id="520" r:id="rId26"/>
    <p:sldId id="522" r:id="rId27"/>
    <p:sldId id="523" r:id="rId28"/>
    <p:sldId id="524" r:id="rId29"/>
    <p:sldId id="525" r:id="rId30"/>
    <p:sldId id="458" r:id="rId31"/>
    <p:sldId id="526" r:id="rId32"/>
    <p:sldId id="409" r:id="rId33"/>
    <p:sldId id="410" r:id="rId3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28/01/2019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1/28/2019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1/28/2019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1/28/2019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1/28/2019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1/28/2019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1/28/2019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1/28/2019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1/28/2019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1/28/2019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1/28/2019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1/28/2019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1/28/2019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1/28/2019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1/28/2019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28/01/2019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1289F5F4-2595-4C5D-B131-6F698F02199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67275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CCD05DED-EFBF-41ED-A414-17C56F23827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57E17F73-F8AE-477B-8663-0E544C2795E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2229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65BCA7FC-BF16-4AD2-A01D-02F46DB6E10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7FB6B25-1437-4937-9333-8DF1237F475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647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70DB3569-10E3-4BC9-8A03-B21DBBA8366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2FE1BA52-49D0-434F-B65A-0C4BEF80DD1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79640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88A20FBA-6BC3-44F1-BC49-D8FA7F3B784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D68F5278-2E9B-46AB-A478-EEACE75641E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0193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2A0AEDD6-0979-418A-B8FF-6B7EFAE78E2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43709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xmlns="" id="{0207DD18-7DD4-4142-825F-E0CB23F9161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20895102-D64A-42F0-9C1B-EA3934C9EF4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0703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DA859C14-224A-45E5-9F85-E164C344033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86788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xmlns="" id="{6A879927-6696-42A9-9C1D-537741B31E9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2629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xmlns="" id="{5673F3FC-8232-4D66-8992-3C18A1DFF07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5965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xmlns="" id="{8A7AB8C1-FD44-484F-9B7E-460635F7D53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xmlns="" id="{853338AA-F8E0-49EC-AD20-B445DBBD92A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56265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xmlns="" id="{1F47A96D-FEBF-4FAB-B6EF-15E0E46158C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xmlns="" id="{033C49B8-21C4-4644-B908-B12BB9B339A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18460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xmlns="" id="{549C1CD4-7AF6-4528-BC96-AE8B0F17980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10221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71221FF2-EC2B-41D3-8441-68B289BE4CA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25557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6CA7D46E-4100-4B16-92EF-F8C2AB1625D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84182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C235A529-F94D-4721-B030-C7A19CB3BB8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38C512C0-FC84-438B-A4F8-1D34130F795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73340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01E1BF4D-FC9A-4B29-927C-4543868BD32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202D5464-EF2C-4E7B-BB76-7E9E92E3632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32738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ECFB37C5-DE9E-40B7-A48E-792297F6A64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819C4B43-E3D0-402C-8E59-60AA64BBC57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36183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F12CB9F4-E6B1-41C4-8C06-A60D7C637E1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51D4934A-F6EE-4C00-8FB5-3472E6B76C2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6151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xmlns="" id="{2D6F73C0-8A94-4C42-AE51-F3B31D3B7345}"/>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31762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xmlns="" id="{6ED1AEC5-BDF9-4A80-89BC-368D560BA66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597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40E2A1FB-0152-4B80-878F-7E56770AF11F}"/>
              </a:ext>
            </a:extLst>
          </p:cNvPr>
          <p:cNvPicPr>
            <a:picLocks noChangeAspect="1"/>
          </p:cNvPicPr>
          <p:nvPr/>
        </p:nvPicPr>
        <p:blipFill>
          <a:blip r:embed="rId2"/>
          <a:stretch>
            <a:fillRect/>
          </a:stretch>
        </p:blipFill>
        <p:spPr>
          <a:xfrm>
            <a:off x="340594" y="1524000"/>
            <a:ext cx="8462813" cy="403713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08735369-1244-4375-8FE9-39E57423B396}"/>
              </a:ext>
            </a:extLst>
          </p:cNvPr>
          <p:cNvPicPr>
            <a:picLocks noChangeAspect="1"/>
          </p:cNvPicPr>
          <p:nvPr/>
        </p:nvPicPr>
        <p:blipFill>
          <a:blip r:embed="rId2"/>
          <a:stretch>
            <a:fillRect/>
          </a:stretch>
        </p:blipFill>
        <p:spPr>
          <a:xfrm>
            <a:off x="206719" y="1524000"/>
            <a:ext cx="8730563" cy="231513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F802A310-B72B-47F8-8F3B-100235BE3ABE}"/>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xmlns="" id="{FEBD4374-4F85-4D75-BD2D-C2BB5F98A2DB}"/>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00251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6383A8E1-E2F7-4C62-8EFA-ADC89A9E60A9}"/>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xmlns="" id="{D067CB9E-C866-4A8B-B067-89EE737B7442}"/>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17012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E6A11CBF-36BD-4023-B027-7AE5AE1CBD7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7168394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529</Words>
  <Application>Microsoft Office PowerPoint</Application>
  <PresentationFormat>Affichage à l'écran (4:3)</PresentationFormat>
  <Paragraphs>83</Paragraphs>
  <Slides>32</Slides>
  <Notes>0</Notes>
  <HiddenSlides>0</HiddenSlides>
  <MMClips>0</MMClips>
  <ScaleCrop>false</ScaleCrop>
  <HeadingPairs>
    <vt:vector size="4" baseType="variant">
      <vt:variant>
        <vt:lpstr>Thème</vt:lpstr>
      </vt:variant>
      <vt:variant>
        <vt:i4>2</vt:i4>
      </vt:variant>
      <vt:variant>
        <vt:lpstr>Titres des diapositives</vt:lpstr>
      </vt:variant>
      <vt:variant>
        <vt:i4>32</vt:i4>
      </vt:variant>
    </vt:vector>
  </HeadingPairs>
  <TitlesOfParts>
    <vt:vector size="34"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- 2016</vt:lpstr>
      <vt:lpstr>EURCHF - 2017</vt:lpstr>
      <vt:lpstr>EURCHF - 2018</vt:lpstr>
      <vt:lpstr>EURCHF - 2019</vt:lpstr>
      <vt:lpstr>EURCNY - Synthesis</vt:lpstr>
      <vt:lpstr>EURCNY - 2019</vt:lpstr>
      <vt:lpstr>EURGBP - Synthesis</vt:lpstr>
      <vt:lpstr>EURINR - Synthesis</vt:lpstr>
      <vt:lpstr>EURJPY - Synthesis</vt:lpstr>
      <vt:lpstr>EURJPY - 2018</vt:lpstr>
      <vt:lpstr>EURJPY - 2019</vt:lpstr>
      <vt:lpstr>EURSEK - Synthesis</vt:lpstr>
      <vt:lpstr>EURUSD - Historical &amp; Planned</vt:lpstr>
      <vt:lpstr>EURUSD - Synthesis</vt:lpstr>
      <vt:lpstr>EURUSD - 2016</vt:lpstr>
      <vt:lpstr>EURUSD - 2017</vt:lpstr>
      <vt:lpstr>EURUSD - 2018</vt:lpstr>
      <vt:lpstr>EURUSD - 2019</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699</cp:revision>
  <cp:lastPrinted>2012-02-01T10:00:25Z</cp:lastPrinted>
  <dcterms:created xsi:type="dcterms:W3CDTF">2010-04-23T15:09:35Z</dcterms:created>
  <dcterms:modified xsi:type="dcterms:W3CDTF">2019-01-28T12:08:11Z</dcterms:modified>
</cp:coreProperties>
</file>