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2"/>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5" r:id="rId16"/>
    <p:sldId id="506" r:id="rId17"/>
    <p:sldId id="508" r:id="rId18"/>
    <p:sldId id="510" r:id="rId19"/>
    <p:sldId id="512" r:id="rId20"/>
    <p:sldId id="513" r:id="rId21"/>
    <p:sldId id="514" r:id="rId22"/>
    <p:sldId id="457" r:id="rId23"/>
    <p:sldId id="516" r:id="rId24"/>
    <p:sldId id="518" r:id="rId25"/>
    <p:sldId id="519" r:id="rId26"/>
    <p:sldId id="520" r:id="rId27"/>
    <p:sldId id="521" r:id="rId28"/>
    <p:sldId id="458" r:id="rId29"/>
    <p:sldId id="409" r:id="rId30"/>
    <p:sldId id="410" r:id="rId3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20/02/2019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2/20/2019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86906" y="2104230"/>
            <a:ext cx="3048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2/20/2019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2/20/2019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2/20/2019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2/20/2019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2/20/2019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2/20/2019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2/20/2019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2/20/2019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2/20/2019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2/20/2019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http://www.sergeferrari.com/wp-content/themes/sergeferrari-2013/images/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252" y="129507"/>
            <a:ext cx="1763461" cy="7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2/20/2019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2/20/2019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2/20/2019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2/20/2019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2/20/2019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2/20/2019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2/20/2019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2/20/2019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2/20/2019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2/20/2019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2/20/2019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2/20/2019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2/20/2019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2/20/2019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2/20/2019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2/20/2019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2/20/2019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2/20/2019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2/20/2019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2/20/2019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2/20/2019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2/20/2019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2/20/2019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2/20/2019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2/20/2019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2/20/2019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a:solidFill>
                  <a:srgbClr val="302421"/>
                </a:solidFill>
                <a:latin typeface="Calibri" pitchFamily="34" charset="0"/>
                <a:cs typeface="Arial" pitchFamily="34" charset="0"/>
              </a:rPr>
              <a:t/>
            </a: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31/01/2019</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xmlns="" id="{FFF6F34A-2BE2-475D-B3E5-07B093D0527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30612889-8657-47AD-8351-23992FCE75F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68008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xmlns="" id="{83C86C89-E9F3-4DC2-9BDB-85DBA55A6B2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40BA15D0-18B8-4202-854C-5B38F511AC2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09275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xmlns="" id="{15E2FE6E-786B-4DFB-B005-4A253D4B247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FC85BC02-DCA4-4230-8C40-BB918B55F15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71604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Synthesis</a:t>
            </a:r>
          </a:p>
        </p:txBody>
      </p:sp>
      <p:pic>
        <p:nvPicPr>
          <p:cNvPr id="3" name="EURCNY_ImageSynthesisMIN">
            <a:extLst>
              <a:ext uri="{FF2B5EF4-FFF2-40B4-BE49-F238E27FC236}">
                <a16:creationId xmlns:a16="http://schemas.microsoft.com/office/drawing/2014/main" xmlns="" id="{037601D2-AFC5-4C20-AAD0-BB9D08B7FDA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825986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- 2019</a:t>
            </a:r>
          </a:p>
        </p:txBody>
      </p:sp>
      <p:pic>
        <p:nvPicPr>
          <p:cNvPr id="3" name="EURCNY_ImageALLOC">
            <a:extLst>
              <a:ext uri="{FF2B5EF4-FFF2-40B4-BE49-F238E27FC236}">
                <a16:creationId xmlns:a16="http://schemas.microsoft.com/office/drawing/2014/main" xmlns="" id="{E2836994-429F-47EA-921C-5E9387DB3A69}"/>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NY_ImageBLEND">
            <a:extLst>
              <a:ext uri="{FF2B5EF4-FFF2-40B4-BE49-F238E27FC236}">
                <a16:creationId xmlns:a16="http://schemas.microsoft.com/office/drawing/2014/main" xmlns="" id="{D5B67B85-17BE-4666-B684-D677511778D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24791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xmlns="" id="{300B5D53-42E3-4DB4-9D0F-3D5D0207DDF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33378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INR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EURINR - Synthesis</a:t>
            </a:r>
          </a:p>
        </p:txBody>
      </p:sp>
      <p:pic>
        <p:nvPicPr>
          <p:cNvPr id="3" name="EURINR_ImageSynthesisMIN">
            <a:extLst>
              <a:ext uri="{FF2B5EF4-FFF2-40B4-BE49-F238E27FC236}">
                <a16:creationId xmlns:a16="http://schemas.microsoft.com/office/drawing/2014/main" xmlns="" id="{89B9001B-A5FC-4198-AC6A-DED47931C57D}"/>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461880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Synthesis</a:t>
            </a:r>
          </a:p>
        </p:txBody>
      </p:sp>
      <p:pic>
        <p:nvPicPr>
          <p:cNvPr id="3" name="EURJPY_ImageSynthesisMIN">
            <a:extLst>
              <a:ext uri="{FF2B5EF4-FFF2-40B4-BE49-F238E27FC236}">
                <a16:creationId xmlns:a16="http://schemas.microsoft.com/office/drawing/2014/main" xmlns="" id="{2146F10E-8C86-4934-8A62-3D1A8BAA9ED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207854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- 2018</a:t>
            </a:r>
          </a:p>
        </p:txBody>
      </p:sp>
      <p:pic>
        <p:nvPicPr>
          <p:cNvPr id="3" name="EURJPY_ImageALLOC">
            <a:extLst>
              <a:ext uri="{FF2B5EF4-FFF2-40B4-BE49-F238E27FC236}">
                <a16:creationId xmlns:a16="http://schemas.microsoft.com/office/drawing/2014/main" xmlns="" id="{90E22BDE-02B5-407F-926E-2151CB4E5B2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JPY_ImageBLEND">
            <a:extLst>
              <a:ext uri="{FF2B5EF4-FFF2-40B4-BE49-F238E27FC236}">
                <a16:creationId xmlns:a16="http://schemas.microsoft.com/office/drawing/2014/main" xmlns="" id="{7DE30F0F-1AA2-4B7E-A5ED-BBFE4480449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0548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EURJPY - 2019</a:t>
            </a:r>
          </a:p>
        </p:txBody>
      </p:sp>
      <p:pic>
        <p:nvPicPr>
          <p:cNvPr id="3" name="EURJPY_ImageALLOC">
            <a:extLst>
              <a:ext uri="{FF2B5EF4-FFF2-40B4-BE49-F238E27FC236}">
                <a16:creationId xmlns:a16="http://schemas.microsoft.com/office/drawing/2014/main" xmlns="" id="{A88EAD64-2327-437D-9664-A5BC7F7A117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JPY_ImageBLEND">
            <a:extLst>
              <a:ext uri="{FF2B5EF4-FFF2-40B4-BE49-F238E27FC236}">
                <a16:creationId xmlns:a16="http://schemas.microsoft.com/office/drawing/2014/main" xmlns="" id="{A346A4EE-7634-4699-AAE7-96C2EEB0CC9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8599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EURSE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EURSEK - Synthesis</a:t>
            </a:r>
          </a:p>
        </p:txBody>
      </p:sp>
      <p:pic>
        <p:nvPicPr>
          <p:cNvPr id="3" name="EURSEK_ImageSynthesisMIN">
            <a:extLst>
              <a:ext uri="{FF2B5EF4-FFF2-40B4-BE49-F238E27FC236}">
                <a16:creationId xmlns:a16="http://schemas.microsoft.com/office/drawing/2014/main" xmlns="" id="{B9C4E9C5-BD4A-4654-9553-C3D90206497E}"/>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694788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115216E6-2AE8-485D-BF5E-E853534E2BB9}"/>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753149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xmlns="" id="{5D586264-E11B-433A-A69B-97E0317700A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54262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xmlns="" id="{0F6442ED-0D7E-499B-81AB-D7C3FCA69F9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09A97EE5-F0DB-4FE6-B215-8C5CDE7A9D3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353504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xmlns="" id="{0F42EE1A-B994-4338-829A-BDFE0FFD381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F80391BE-C179-4A41-A35A-EED40F7BF1B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78010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xmlns="" id="{0263C61E-C79F-42C5-9579-A4CD5F6097F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B45B8492-D709-4319-AD40-BB26A27ACFD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3997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3" name="EURUSD_ImageALLOC">
            <a:extLst>
              <a:ext uri="{FF2B5EF4-FFF2-40B4-BE49-F238E27FC236}">
                <a16:creationId xmlns:a16="http://schemas.microsoft.com/office/drawing/2014/main" xmlns="" id="{41AFB5EC-C348-4E8A-9B53-35D1C9FB4A7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xmlns="" id="{E49D88B8-925C-4339-8A95-840D6A9BFD9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78972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xmlns="" id="{DA30380F-BF70-4A88-90CF-8E057E5D5653}"/>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322662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xmlns="" id="{17B35668-09C6-43E9-9137-83CE6CC04FA1}"/>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xmlns=""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xmlns=""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xmlns="" id="{1AE57BC5-8275-4510-8641-EEBAEB028A03}"/>
              </a:ext>
            </a:extLst>
          </p:cNvPr>
          <p:cNvPicPr>
            <a:picLocks noChangeAspect="1"/>
          </p:cNvPicPr>
          <p:nvPr/>
        </p:nvPicPr>
        <p:blipFill>
          <a:blip r:embed="rId2"/>
          <a:stretch>
            <a:fillRect/>
          </a:stretch>
        </p:blipFill>
        <p:spPr>
          <a:xfrm>
            <a:off x="127000" y="1524000"/>
            <a:ext cx="8890000" cy="402705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xmlns=""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xmlns=""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xmlns="" id="{E7D2F918-E8FE-45C8-AC01-FA362A9D332D}"/>
              </a:ext>
            </a:extLst>
          </p:cNvPr>
          <p:cNvPicPr>
            <a:picLocks noChangeAspect="1"/>
          </p:cNvPicPr>
          <p:nvPr/>
        </p:nvPicPr>
        <p:blipFill>
          <a:blip r:embed="rId2"/>
          <a:stretch>
            <a:fillRect/>
          </a:stretch>
        </p:blipFill>
        <p:spPr>
          <a:xfrm>
            <a:off x="149344" y="1524000"/>
            <a:ext cx="8845313" cy="231513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xmlns="" id="{B1E0DB33-EDE8-4764-B3C9-1BD71958BB3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3449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xmlns="" id="{074469ED-C34C-4264-A005-BFF54D60559C}"/>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4167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xmlns="" id="{D8A92356-BE52-46D6-8968-9BAA0B4C62F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xmlns="" id="{1B3A7C73-D31D-4447-92BA-15BF2CC2300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75111263"/>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5672</TotalTime>
  <Words>522</Words>
  <Application>Microsoft Office PowerPoint</Application>
  <PresentationFormat>Affichage à l'écran (4:3)</PresentationFormat>
  <Paragraphs>80</Paragraphs>
  <Slides>29</Slides>
  <Notes>0</Notes>
  <HiddenSlides>0</HiddenSlides>
  <MMClips>0</MMClips>
  <ScaleCrop>false</ScaleCrop>
  <HeadingPairs>
    <vt:vector size="4" baseType="variant">
      <vt:variant>
        <vt:lpstr>Thème</vt:lpstr>
      </vt:variant>
      <vt:variant>
        <vt:i4>2</vt:i4>
      </vt:variant>
      <vt:variant>
        <vt:lpstr>Titres des diapositives</vt:lpstr>
      </vt:variant>
      <vt:variant>
        <vt:i4>29</vt:i4>
      </vt:variant>
    </vt:vector>
  </HeadingPairs>
  <TitlesOfParts>
    <vt:vector size="31" baseType="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- 2016</vt:lpstr>
      <vt:lpstr>EURCHF - 2017</vt:lpstr>
      <vt:lpstr>EURCHF - 2018</vt:lpstr>
      <vt:lpstr>EURCHF - 2019</vt:lpstr>
      <vt:lpstr>EURCNY - Synthesis</vt:lpstr>
      <vt:lpstr>EURCNY - 2019</vt:lpstr>
      <vt:lpstr>EURGBP - Synthesis</vt:lpstr>
      <vt:lpstr>EURINR - Synthesis</vt:lpstr>
      <vt:lpstr>EURJPY - Synthesis</vt:lpstr>
      <vt:lpstr>EURJPY - 2018</vt:lpstr>
      <vt:lpstr>EURJPY - 2019</vt:lpstr>
      <vt:lpstr>EURSEK - Synthesis</vt:lpstr>
      <vt:lpstr>EURUSD - Historical &amp; Planned</vt:lpstr>
      <vt:lpstr>EURUSD - Synthesis</vt:lpstr>
      <vt:lpstr>EURUSD - 2016</vt:lpstr>
      <vt:lpstr>EURUSD - 2017</vt:lpstr>
      <vt:lpstr>EURUSD - 2018</vt:lpstr>
      <vt:lpstr>EURUSD - 2019</vt:lpstr>
      <vt:lpstr>USDCHF - Historical &amp; Planned</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698</cp:revision>
  <cp:lastPrinted>2012-02-01T10:00:25Z</cp:lastPrinted>
  <dcterms:created xsi:type="dcterms:W3CDTF">2010-04-23T15:09:35Z</dcterms:created>
  <dcterms:modified xsi:type="dcterms:W3CDTF">2019-02-20T13:56:50Z</dcterms:modified>
</cp:coreProperties>
</file>