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10" r:id="rId19"/>
    <p:sldId id="512" r:id="rId20"/>
    <p:sldId id="513" r:id="rId21"/>
    <p:sldId id="514" r:id="rId22"/>
    <p:sldId id="457" r:id="rId23"/>
    <p:sldId id="516" r:id="rId24"/>
    <p:sldId id="518" r:id="rId25"/>
    <p:sldId id="519" r:id="rId26"/>
    <p:sldId id="520" r:id="rId27"/>
    <p:sldId id="521" r:id="rId28"/>
    <p:sldId id="458" r:id="rId29"/>
    <p:sldId id="522" r:id="rId30"/>
    <p:sldId id="409" r:id="rId31"/>
    <p:sldId id="410" r:id="rId3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A61331EE-515E-4355-9A0A-C5B57B97439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AC2612A-A6B9-48F7-9F82-6DF0C81A705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3390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804F30A3-8F5A-4E60-8C3E-E54688812C3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B95A56F-A720-4179-9954-6BC19737BB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678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2E99E61C-8548-4914-AE7B-0CA0B6556A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F21D817-F847-4C73-B3A0-FC5E966127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7476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0EA3B335-336D-42A9-BA8B-0B45A7177CD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5225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67ED465D-CC3E-4405-944A-8615404E1E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5EAF6F67-30B4-4D07-8936-58BB3066AB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487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812B3512-C0DD-4DA2-8811-38703707BDC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5147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923FFBF8-90DD-49B3-A9AD-78E42C82560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5306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9B2EDED3-02C1-4D98-9D6B-56319531EBE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28392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F88AFC01-1FB6-451F-AF7D-371D525F11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03772C33-7DC8-4B31-8A69-DBF131926A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525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2066530B-0C6C-41A4-AAB6-6B026515BFF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F063B4E0-0BA2-47C5-9167-8E5E031A11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3282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20B44E3F-E7AB-4BD3-833A-204296FB896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4953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AD58442-CCB8-494A-8796-3ACAE71F485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5141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85D3BD3-3CDE-48EA-9672-75911FDE2C3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5583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8D1F7FE0-8D0C-4F93-9444-1B0AFC11CE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1ABBCFA4-286D-45FF-97AE-414E5313DA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0423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059162B5-2BC8-42C1-A79D-EFC441200B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B77EF81-D33F-4529-BBC4-46A5728A9D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1605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F27E8FF7-A65E-4F99-B4FB-B2CF445C42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E6EDB6E-978D-41DE-AB10-4BEBF086FE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8507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BFF7C705-EEBB-4AE6-B0F7-C229E49A0D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27A7FC8-E342-4010-9DAB-EB8F5EAD0D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6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EDA2984-C5BE-44ED-B46E-EFA7F19F549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18443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FD6409EF-4562-47A8-BAD4-B9B866C5E44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0372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272EF0C-04B8-4851-A3F3-3DE7970386C3}"/>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C717593-020D-4AFF-8636-C3B3F88C0A86}"/>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7BAC04C-544E-461D-A59B-F8D430C791C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537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4CE6AA03-2089-4948-9492-866C37A5937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9561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3CEEAE43-84D3-406D-8143-3960AB2B3E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A5389CB-3F5A-4DAD-AC89-A77BF8EC4F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259877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537</Words>
  <Application>Microsoft Office PowerPoint</Application>
  <PresentationFormat>Affichage à l'écran (4:3)</PresentationFormat>
  <Paragraphs>81</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2019-03-04T13:03:31Z</dcterms:modified>
</cp:coreProperties>
</file>