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3"/>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5" r:id="rId16"/>
    <p:sldId id="506" r:id="rId17"/>
    <p:sldId id="508" r:id="rId18"/>
    <p:sldId id="510" r:id="rId19"/>
    <p:sldId id="512" r:id="rId20"/>
    <p:sldId id="513" r:id="rId21"/>
    <p:sldId id="514" r:id="rId22"/>
    <p:sldId id="457" r:id="rId23"/>
    <p:sldId id="516" r:id="rId24"/>
    <p:sldId id="518" r:id="rId25"/>
    <p:sldId id="519" r:id="rId26"/>
    <p:sldId id="520" r:id="rId27"/>
    <p:sldId id="521" r:id="rId28"/>
    <p:sldId id="458" r:id="rId29"/>
    <p:sldId id="522" r:id="rId30"/>
    <p:sldId id="409" r:id="rId31"/>
    <p:sldId id="410" r:id="rId3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03/04/2019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29/03/2019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9E19D92B-ED68-4875-9EEA-9B4BDEA966A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60E5A20B-17DD-440F-BB04-33676C5C0FF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88948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22CC5D45-A10C-4A5D-9938-B30112C3053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64C569A2-3547-4604-A6B7-D7230086C70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7270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0A339D6F-5890-41B5-A3A8-14F9176B9F5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3B865CDF-2C39-46B5-AB00-EA7F09069B5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33877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084F0070-D0B6-426C-8AD4-9EF33750C96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001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id="{EC0CEB1B-E6ED-45E4-B89A-66E54C8956E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id="{6D414B0A-830D-4B76-A839-407D248FE1B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9048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D219020E-9F6F-4EEE-B9E7-E0A6A577D33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34926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B50AF3BE-12B4-48D2-93A8-CE21D667982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7653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id="{CEA5B44F-9FCE-4470-9444-5D5E6CD509D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15087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id="{709461A6-51DE-4520-8F03-03211CE9F81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FD92DF14-38D0-4BFD-A731-D0AA9487DE6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80532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id="{F7FEBEAD-1801-495C-85DD-FFFAFBC5D6E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0DBD4100-8FE8-4D01-9A36-DFA439C35C5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8017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id="{5AC6418F-35FF-40E3-B6F1-F7914ACDE24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51431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7B1B2D45-DD52-4451-B54F-6BAF91400D4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97188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27B601F7-460B-48CE-B7AD-E41DB0ECB5E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87512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D88786E3-11C1-499F-86A8-CC13BC23730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F727E10-C6A7-4D9C-836A-C20D71D072B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44705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B654AEDD-5257-4167-BF05-A49FFC3AAB3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F4B66E2-1C0C-48B1-958D-77EADAD1694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67014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C4E209E9-35F4-4629-B2A2-F83AA285B8F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2E7A059-DE09-421A-B382-BA85D246824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72371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C055F791-4C79-417B-A181-7282878FB8B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D4E72C1-9AF6-497E-A8F1-563D6A02D6E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21487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C2BB42FB-00DF-41E4-9069-7C22712C8F6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537830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75047438-0261-49A6-97DD-4CDF2AA97DE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27737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B037DF2-7281-4B05-9E29-CA2248A33C7D}"/>
              </a:ext>
            </a:extLst>
          </p:cNvPr>
          <p:cNvPicPr>
            <a:picLocks noChangeAspect="1"/>
          </p:cNvPicPr>
          <p:nvPr/>
        </p:nvPicPr>
        <p:blipFill>
          <a:blip r:embed="rId2"/>
          <a:stretch>
            <a:fillRect/>
          </a:stretch>
        </p:blipFill>
        <p:spPr>
          <a:xfrm>
            <a:off x="127000" y="1524000"/>
            <a:ext cx="8890000" cy="402705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CF8957C-C8DB-4C5F-9732-54C089C7A509}"/>
              </a:ext>
            </a:extLst>
          </p:cNvPr>
          <p:cNvPicPr>
            <a:picLocks noChangeAspect="1"/>
          </p:cNvPicPr>
          <p:nvPr/>
        </p:nvPicPr>
        <p:blipFill>
          <a:blip r:embed="rId2"/>
          <a:stretch>
            <a:fillRect/>
          </a:stretch>
        </p:blipFill>
        <p:spPr>
          <a:xfrm>
            <a:off x="149344" y="1524000"/>
            <a:ext cx="8845313" cy="231513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8B9DBF75-B62F-4810-8569-DCD9F334E4B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1874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6AE78F31-BFD5-4EF2-ACC2-BD963E6B2C9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4561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94BF2A56-7A07-4773-932F-A28D136882E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FBA52602-8E7F-4F41-9A48-33690FF22EF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4446508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537</Words>
  <Application>Microsoft Office PowerPoint</Application>
  <PresentationFormat>Affichage à l'écran (4:3)</PresentationFormat>
  <Paragraphs>81</Paragraphs>
  <Slides>30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EURCNY - Synthesis</vt:lpstr>
      <vt:lpstr>EURCNY - 2019</vt:lpstr>
      <vt:lpstr>EURGBP - Synthesis</vt:lpstr>
      <vt:lpstr>EURINR - Synthesis</vt:lpstr>
      <vt:lpstr>EURJPY - Synthesis</vt:lpstr>
      <vt:lpstr>EURJPY - 2018</vt:lpstr>
      <vt:lpstr>EURJPY - 2019</vt:lpstr>
      <vt:lpstr>EURSEK - Synthesis</vt:lpstr>
      <vt:lpstr>EURUSD - Historical &amp; Planned</vt:lpstr>
      <vt:lpstr>EURUSD - Synthesis</vt:lpstr>
      <vt:lpstr>EURUSD - 2016</vt:lpstr>
      <vt:lpstr>EURUSD - 2017</vt:lpstr>
      <vt:lpstr>EURUSD - 2018</vt:lpstr>
      <vt:lpstr>EURUSD - 2019</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2019-04-03T12:13:09Z</dcterms:modified>
</cp:coreProperties>
</file>