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7"/>
  </p:notesMasterIdLst>
  <p:sldIdLst>
    <p:sldId id="256" r:id="rId3"/>
    <p:sldId id="466" r:id="rId4"/>
    <p:sldId id="476" r:id="rId5"/>
    <p:sldId id="493" r:id="rId6"/>
    <p:sldId id="494" r:id="rId7"/>
    <p:sldId id="524" r:id="rId8"/>
    <p:sldId id="525" r:id="rId9"/>
    <p:sldId id="526" r:id="rId10"/>
    <p:sldId id="470" r:id="rId11"/>
    <p:sldId id="456" r:id="rId12"/>
    <p:sldId id="497" r:id="rId13"/>
    <p:sldId id="499" r:id="rId14"/>
    <p:sldId id="500" r:id="rId15"/>
    <p:sldId id="501" r:id="rId16"/>
    <p:sldId id="502" r:id="rId17"/>
    <p:sldId id="503" r:id="rId18"/>
    <p:sldId id="505" r:id="rId19"/>
    <p:sldId id="506" r:id="rId20"/>
    <p:sldId id="508" r:id="rId21"/>
    <p:sldId id="509" r:id="rId22"/>
    <p:sldId id="511" r:id="rId23"/>
    <p:sldId id="513" r:id="rId24"/>
    <p:sldId id="514" r:id="rId25"/>
    <p:sldId id="515" r:id="rId26"/>
    <p:sldId id="457" r:id="rId27"/>
    <p:sldId id="517" r:id="rId28"/>
    <p:sldId id="519" r:id="rId29"/>
    <p:sldId id="520" r:id="rId30"/>
    <p:sldId id="521" r:id="rId31"/>
    <p:sldId id="522" r:id="rId32"/>
    <p:sldId id="458" r:id="rId33"/>
    <p:sldId id="523" r:id="rId34"/>
    <p:sldId id="409" r:id="rId35"/>
    <p:sldId id="410" r:id="rId3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19/04/2019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19/04/2019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F311E57-8C0B-49D7-90C5-7B39833AC20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75155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398797C2-E27C-4979-BAD8-92FDA0F48A4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41699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EAEC9347-D97C-4B50-B32B-B4D03065ED2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1E794A8-80D3-4045-9EED-2CB6445F22F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4709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8D204B8E-29CA-445C-A523-5ECD96A9585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AED9DD83-9173-48E2-B1EC-7B4F3D2656D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168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C42F3B2C-BCFD-4E51-9717-0DFF9AC2F9A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6E44154-3214-49F3-83B8-724CED80E56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01910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17A7D79C-E6B7-43BA-A772-61B2D8BEF40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4E50587-7C58-4BFB-8016-AA3233B631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4683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06F72EC3-5927-4A96-90DA-60D747B9670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45799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id="{F847575D-6BC5-45BF-9D7D-15076CBFEFB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7E461236-9F9F-4472-8939-AC49D8F87DD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822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A6C06CAF-1271-4939-83E4-B067A0681FA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4372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48A3BF43-5F10-4196-B26E-622124B6CAF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4CACD48-FD4A-4772-AC3F-D2231B2DF59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8797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EC4609EF-9951-4CD4-B20F-083C56922D8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48522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A5EDF26F-6292-4252-B949-A4555773C65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50114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id="{635BD65C-8FF5-4382-8254-C6E7FC0D670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2217D06D-70B5-4732-96AE-716E3A022F7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35882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id="{02CD1CCD-8EEE-4171-AAAF-5569AE02C93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8CBF63D6-50A5-464F-BC4E-0CEFF62861E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6020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DFC100E1-0C0F-48AB-AE0B-33AD87B1176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18435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4A9A2AE-8625-4890-8E89-41B95A39500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974009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10A1465F-2E70-4DC5-BFC8-1C845DE6706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79537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74DE66F5-1E5A-4CEF-B4A5-5AD19C40559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18091FF-6C8A-4491-8F23-DF8004EC89D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091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B51B0179-DE37-4FB0-A27E-433EAF447CD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6EA591C-6669-404B-9085-693A74FD35E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25186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EFCDDE5A-6CBA-4D1F-A004-F79CEDFFC5A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F49B0D1E-8A11-473A-A822-3A71D3E13D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8074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C2117E85-48BE-4ACF-8101-499DE4A205E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F8AEDA7-07F5-48CB-9329-C1F38E68F24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19319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A28CE0E9-DCAF-4BC7-87D6-EE3F4A8E42A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891112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50DB8247-646B-4D02-BE74-FB32901B348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85486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7AB2879-54AA-4DD3-AC7D-027B0AAB8287}"/>
              </a:ext>
            </a:extLst>
          </p:cNvPr>
          <p:cNvPicPr>
            <a:picLocks noChangeAspect="1"/>
          </p:cNvPicPr>
          <p:nvPr/>
        </p:nvPicPr>
        <p:blipFill>
          <a:blip r:embed="rId2"/>
          <a:stretch>
            <a:fillRect/>
          </a:stretch>
        </p:blipFill>
        <p:spPr>
          <a:xfrm>
            <a:off x="127000" y="1524000"/>
            <a:ext cx="8890000" cy="402705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EB3FDC5-B416-4E3B-B4DC-18582683B70E}"/>
              </a:ext>
            </a:extLst>
          </p:cNvPr>
          <p:cNvPicPr>
            <a:picLocks noChangeAspect="1"/>
          </p:cNvPicPr>
          <p:nvPr/>
        </p:nvPicPr>
        <p:blipFill>
          <a:blip r:embed="rId2"/>
          <a:stretch>
            <a:fillRect/>
          </a:stretch>
        </p:blipFill>
        <p:spPr>
          <a:xfrm>
            <a:off x="149344" y="1524000"/>
            <a:ext cx="8845313" cy="250646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1DA7618-AB42-4BBB-ACC2-850277013D27}"/>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id="{1A4B5B9C-3EB7-4D9B-A13E-90CDB61AE5F7}"/>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2495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C04D894-B2BF-4E6F-A4DF-1B3D705111FD}"/>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id="{6330A26E-2B4D-4411-BEAA-624300ADF60A}"/>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29210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7FD4BAA-41ED-483E-AE98-0813D35BF946}"/>
              </a:ext>
            </a:extLst>
          </p:cNvPr>
          <p:cNvPicPr>
            <a:picLocks noChangeAspect="1"/>
          </p:cNvPicPr>
          <p:nvPr/>
        </p:nvPicPr>
        <p:blipFill>
          <a:blip r:embed="rId2"/>
          <a:stretch>
            <a:fillRect/>
          </a:stretch>
        </p:blipFill>
        <p:spPr>
          <a:xfrm>
            <a:off x="317500" y="1143000"/>
            <a:ext cx="4405069" cy="1905000"/>
          </a:xfrm>
          <a:prstGeom prst="rect">
            <a:avLst/>
          </a:prstGeom>
        </p:spPr>
      </p:pic>
      <p:pic>
        <p:nvPicPr>
          <p:cNvPr id="7" name="Image 6">
            <a:extLst>
              <a:ext uri="{FF2B5EF4-FFF2-40B4-BE49-F238E27FC236}">
                <a16:creationId xmlns:a16="http://schemas.microsoft.com/office/drawing/2014/main" id="{3513D793-56F5-4D7F-8066-DBA4F8160435}"/>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0040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546</Words>
  <Application>Microsoft Office PowerPoint</Application>
  <PresentationFormat>Affichage à l'écran (4:3)</PresentationFormat>
  <Paragraphs>85</Paragraphs>
  <Slides>34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34</vt:i4>
      </vt:variant>
    </vt:vector>
  </HeadingPairs>
  <TitlesOfParts>
    <vt:vector size="4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Sensitivity USDCHF</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EURGBP - 2019</vt:lpstr>
      <vt:lpstr>EURINR - Synthesis</vt:lpstr>
      <vt:lpstr>EURJPY - Synthesis</vt:lpstr>
      <vt:lpstr>EURJPY - 2018</vt:lpstr>
      <vt:lpstr>EURJPY - 2019</vt:lpstr>
      <vt:lpstr>EURSEK - Synthesis</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2019-04-19T08:34:38Z</dcterms:modified>
</cp:coreProperties>
</file>