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66" r:id="rId4"/>
    <p:sldId id="476" r:id="rId5"/>
    <p:sldId id="493" r:id="rId6"/>
    <p:sldId id="494" r:id="rId7"/>
    <p:sldId id="524" r:id="rId8"/>
    <p:sldId id="525" r:id="rId9"/>
    <p:sldId id="526" r:id="rId10"/>
    <p:sldId id="470" r:id="rId11"/>
    <p:sldId id="456" r:id="rId12"/>
    <p:sldId id="497" r:id="rId13"/>
    <p:sldId id="499" r:id="rId14"/>
    <p:sldId id="500" r:id="rId15"/>
    <p:sldId id="501" r:id="rId16"/>
    <p:sldId id="502" r:id="rId17"/>
    <p:sldId id="503" r:id="rId18"/>
    <p:sldId id="505" r:id="rId19"/>
    <p:sldId id="506" r:id="rId20"/>
    <p:sldId id="508" r:id="rId21"/>
    <p:sldId id="509" r:id="rId22"/>
    <p:sldId id="511" r:id="rId23"/>
    <p:sldId id="513" r:id="rId24"/>
    <p:sldId id="514" r:id="rId25"/>
    <p:sldId id="515" r:id="rId26"/>
    <p:sldId id="457" r:id="rId27"/>
    <p:sldId id="517" r:id="rId28"/>
    <p:sldId id="519" r:id="rId29"/>
    <p:sldId id="520" r:id="rId30"/>
    <p:sldId id="521" r:id="rId31"/>
    <p:sldId id="522" r:id="rId32"/>
    <p:sldId id="458" r:id="rId33"/>
    <p:sldId id="523"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0CF3F4F-9535-4E23-BB79-330FF62DCDA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17060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674776D9-269F-4774-B4F9-EA0CE927563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6301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21254B1F-2BA0-45A9-9D45-8CC3952F1AD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31957C5D-2A7C-4A63-AD2A-4901BF0A54C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0600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AECE752A-CF63-4C29-922C-A5B8D3A4990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14A8028-4569-4E17-9BC9-53150558CEE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2976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A9D2E0F7-EB4B-4D47-97AD-F99B0701272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3AC6740-FCDF-415F-96D4-A5939AD07F1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204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10318CB4-7483-4A1A-8FE8-22B096E657A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FE89667-ECC6-449A-A9CF-85C7E0FA43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4024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E21C6831-8AF5-4A13-8A7E-7C2B0E310C4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6413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73E9D075-0C3E-4FB7-B519-191E1C54E07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id="{5C82673F-5970-4991-AD2E-1AB5E30B15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0317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32253967-90B4-45B0-83BA-EE6A690A058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6500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2566B760-C4E6-4954-8693-660ED89A7EF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FE35DB2-FD0C-4C4A-A5D1-AE9F0FAAE12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966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4DD9C88C-B98E-497E-B308-23316EA9EAD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16331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30F6D15A-63E3-44F5-9409-B394E5CF13A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69045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AA2ADEE5-5791-401D-9F07-782DFE3B59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D1601F02-0F3E-4AAF-B2C7-9A5E52C8E70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07597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8DFE0E54-F3F4-4D94-BC86-64A26F2BEAD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id="{01F55F95-76A2-4689-82A1-560FB697956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8741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D7D55A7F-0985-492C-B9BC-7CF1ED69EF3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5730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1114E84-60C6-4037-B8CE-8195F1D311F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59872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17955D4B-B0BF-40D1-959F-9241D7BF058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27886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2A8894FC-0144-420F-9D36-083A38320A9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4F45B4D-49FE-4D3E-A822-6443BB56803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60004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2383B813-8BD3-4322-90D6-E42AC35750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026E489-A0F2-46F5-8601-B521FA16E9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08387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B6975459-513E-4202-B207-B618A583C8C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6EBCDD5-C617-4D55-93A4-710D49C60DB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2828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9FCC5813-66B8-4DCC-9499-4FAF2B98260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A4CCE6D-29D4-40D6-8224-2B60AA3996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4723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D31D451-E407-4CBA-9226-FABA334346C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718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A966FA4F-C42D-474B-9EEB-FC1B79BEF4E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30853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4857A35-45D7-44B8-B447-547FDC3EDD78}"/>
              </a:ext>
            </a:extLst>
          </p:cNvPr>
          <p:cNvPicPr>
            <a:picLocks noChangeAspect="1"/>
          </p:cNvPicPr>
          <p:nvPr/>
        </p:nvPicPr>
        <p:blipFill>
          <a:blip r:embed="rId2"/>
          <a:stretch>
            <a:fillRect/>
          </a:stretch>
        </p:blipFill>
        <p:spPr>
          <a:xfrm>
            <a:off x="127000" y="1524000"/>
            <a:ext cx="8890000" cy="402705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7E48411-7BC9-431B-AC8F-D4F15EF664AA}"/>
              </a:ext>
            </a:extLst>
          </p:cNvPr>
          <p:cNvPicPr>
            <a:picLocks noChangeAspect="1"/>
          </p:cNvPicPr>
          <p:nvPr/>
        </p:nvPicPr>
        <p:blipFill>
          <a:blip r:embed="rId2"/>
          <a:stretch>
            <a:fillRect/>
          </a:stretch>
        </p:blipFill>
        <p:spPr>
          <a:xfrm>
            <a:off x="149344" y="1524000"/>
            <a:ext cx="8845313" cy="250646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B4D7EEA-BCA4-4DE3-A195-8700F21FA1CB}"/>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id="{646765CD-F9FC-4C83-A2DC-C5BFA85094C0}"/>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69753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060168B-04B4-4708-89F6-01B4A56EC47A}"/>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id="{15C2C2D4-2A57-4828-975C-ADF7B226159B}"/>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10633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7D4CA61-1464-4D5D-ACF2-43CE10E9F682}"/>
              </a:ext>
            </a:extLst>
          </p:cNvPr>
          <p:cNvPicPr>
            <a:picLocks noChangeAspect="1"/>
          </p:cNvPicPr>
          <p:nvPr/>
        </p:nvPicPr>
        <p:blipFill>
          <a:blip r:embed="rId2"/>
          <a:stretch>
            <a:fillRect/>
          </a:stretch>
        </p:blipFill>
        <p:spPr>
          <a:xfrm>
            <a:off x="317500" y="1143000"/>
            <a:ext cx="4405069" cy="1905000"/>
          </a:xfrm>
          <a:prstGeom prst="rect">
            <a:avLst/>
          </a:prstGeom>
        </p:spPr>
      </p:pic>
      <p:pic>
        <p:nvPicPr>
          <p:cNvPr id="7" name="Image 6">
            <a:extLst>
              <a:ext uri="{FF2B5EF4-FFF2-40B4-BE49-F238E27FC236}">
                <a16:creationId xmlns:a16="http://schemas.microsoft.com/office/drawing/2014/main" id="{FB0FC6AB-63C7-4813-8D25-EB4CF32FF834}"/>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19537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546</Words>
  <Application>Microsoft Office PowerPoint</Application>
  <PresentationFormat>Affichage à l'écran (4:3)</PresentationFormat>
  <Paragraphs>85</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34</vt:i4>
      </vt:variant>
    </vt:vector>
  </HeadingPairs>
  <TitlesOfParts>
    <vt:vector size="4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EURGBP - 2019</vt:lpstr>
      <vt:lpstr>EURINR - Synthesis</vt:lpstr>
      <vt:lpstr>EURJPY - Synthesis</vt:lpstr>
      <vt:lpstr>EURJPY - 2018</vt:lpstr>
      <vt:lpstr>EURJPY - 2019</vt:lpstr>
      <vt:lpstr>EURSEK - Synthesis</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2019-06-04T10:37:52Z</dcterms:modified>
</cp:coreProperties>
</file>