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4"/>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5" r:id="rId16"/>
    <p:sldId id="506" r:id="rId17"/>
    <p:sldId id="508" r:id="rId18"/>
    <p:sldId id="509" r:id="rId19"/>
    <p:sldId id="511" r:id="rId20"/>
    <p:sldId id="513" r:id="rId21"/>
    <p:sldId id="514" r:id="rId22"/>
    <p:sldId id="515" r:id="rId23"/>
    <p:sldId id="457" r:id="rId24"/>
    <p:sldId id="517" r:id="rId25"/>
    <p:sldId id="519" r:id="rId26"/>
    <p:sldId id="520" r:id="rId27"/>
    <p:sldId id="521" r:id="rId28"/>
    <p:sldId id="522" r:id="rId29"/>
    <p:sldId id="458" r:id="rId30"/>
    <p:sldId id="523" r:id="rId31"/>
    <p:sldId id="409" r:id="rId32"/>
    <p:sldId id="410" r:id="rId3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03/07/2019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7/3/2019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7/3/2019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7/3/2019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7/3/2019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7/3/2019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7/3/2019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7/3/2019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7/3/2019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7/3/2019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7/3/2019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28/06/2019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B7E5A75C-D87D-4F07-9567-B602FEE954C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6CED8D3F-AC25-44C7-BAF9-C09A49EC72A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6042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4BEEBBEE-E798-41B0-89C1-FBEE6CACAFF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CB81080E-BEE1-4DBF-A5B9-CF4CE45185B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1506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DDE33BCC-1582-4834-A409-49F9290FFFC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342F1A4B-0E12-4DAA-B666-5C679815BD5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6442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E2B9ACBD-2C6B-45AE-BEFE-3BD047EF0A9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93974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3" name="EURCNY_ImageALLOC">
            <a:extLst>
              <a:ext uri="{FF2B5EF4-FFF2-40B4-BE49-F238E27FC236}">
                <a16:creationId xmlns:a16="http://schemas.microsoft.com/office/drawing/2014/main" id="{7BF27EA6-7B24-45D7-ADB9-ADCB5D9F32C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id="{9087A879-25CD-47B6-85F3-690DD663038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0531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5987DA41-597D-4001-9D79-03B05196E31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2836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3E24F2AA-6B54-4BFC-95E6-61FE4FE89A5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0B622FE4-2735-4475-806D-8E1E8D6E9E0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1763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id="{6CBD955B-8075-489E-97D5-9A849510267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86523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3" name="EURJPY_ImageSynthesisMIN">
            <a:extLst>
              <a:ext uri="{FF2B5EF4-FFF2-40B4-BE49-F238E27FC236}">
                <a16:creationId xmlns:a16="http://schemas.microsoft.com/office/drawing/2014/main" id="{F660F601-B8FC-4879-9052-58E3AE460B4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6864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- 2018</a:t>
            </a:r>
          </a:p>
        </p:txBody>
      </p:sp>
      <p:pic>
        <p:nvPicPr>
          <p:cNvPr id="3" name="EURJPY_ImageALLOC">
            <a:extLst>
              <a:ext uri="{FF2B5EF4-FFF2-40B4-BE49-F238E27FC236}">
                <a16:creationId xmlns:a16="http://schemas.microsoft.com/office/drawing/2014/main" id="{C1282275-3270-4FE2-91D3-5943CEE3659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id="{C9202B7D-92F4-4A64-ADD2-B300A4175DE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7355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3" name="EURJPY_ImageALLOC">
            <a:extLst>
              <a:ext uri="{FF2B5EF4-FFF2-40B4-BE49-F238E27FC236}">
                <a16:creationId xmlns:a16="http://schemas.microsoft.com/office/drawing/2014/main" id="{C8C712A7-5595-4866-A1DA-B972556040B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id="{AD287917-1A39-455A-A204-5F593E10329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00197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3" name="EURSEK_ImageSynthesisMIN">
            <a:extLst>
              <a:ext uri="{FF2B5EF4-FFF2-40B4-BE49-F238E27FC236}">
                <a16:creationId xmlns:a16="http://schemas.microsoft.com/office/drawing/2014/main" id="{EAE0261A-C006-45CF-9B9E-9F5633B9053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01803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61E57AB-C6E5-4307-8C52-D98E17C67DE0}"/>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34442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51152B8D-D1A1-48B3-92F0-98EE73059D8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9008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0DE0904E-543F-4D38-8515-BE5019B63EE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8299E345-CDF7-478F-A003-F96BF1913FC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05869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D575CC03-FA41-471C-9095-D12E4A75418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4CC3E01-E803-4643-A7A0-A2D668B6506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11772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412DCCC7-DB7B-49EF-8968-FB7B901A8AA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5B3704F-1D2F-49CC-906F-55EA409AF6F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73899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B221DAF5-533C-4822-858A-381575CBAD1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F23E2C67-5F4D-4CAC-9BEB-0E2C7387C91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05077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884AE7F5-00EA-44A7-A1B6-87AFF52447C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929838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E7896E0C-1A1F-40D9-9455-3E5E5D0496E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0067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32B5310-2AEA-40A8-AB2A-309C59B1C117}"/>
              </a:ext>
            </a:extLst>
          </p:cNvPr>
          <p:cNvPicPr>
            <a:picLocks noChangeAspect="1"/>
          </p:cNvPicPr>
          <p:nvPr/>
        </p:nvPicPr>
        <p:blipFill>
          <a:blip r:embed="rId2"/>
          <a:stretch>
            <a:fillRect/>
          </a:stretch>
        </p:blipFill>
        <p:spPr>
          <a:xfrm>
            <a:off x="127000" y="1524000"/>
            <a:ext cx="8890000" cy="402705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41ADDD6-A9D1-4B61-B356-97A5B3CB3FF0}"/>
              </a:ext>
            </a:extLst>
          </p:cNvPr>
          <p:cNvPicPr>
            <a:picLocks noChangeAspect="1"/>
          </p:cNvPicPr>
          <p:nvPr/>
        </p:nvPicPr>
        <p:blipFill>
          <a:blip r:embed="rId2"/>
          <a:stretch>
            <a:fillRect/>
          </a:stretch>
        </p:blipFill>
        <p:spPr>
          <a:xfrm>
            <a:off x="149344" y="1524000"/>
            <a:ext cx="8845313" cy="250646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F9DE73A9-3626-491E-8C7B-72C7E1515E75}"/>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839877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8089C06C-81AB-4471-AA5A-D8E4BF125B5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8109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9C43D5FD-40D7-4123-9BA8-4B544F5AED6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9B76F171-F63F-4088-ADE9-698BF242306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3569420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540</Words>
  <Application>Microsoft Office PowerPoint</Application>
  <PresentationFormat>Affichage à l'écran (4:3)</PresentationFormat>
  <Paragraphs>82</Paragraphs>
  <Slides>31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31</vt:i4>
      </vt:variant>
    </vt:vector>
  </HeadingPairs>
  <TitlesOfParts>
    <vt:vector size="3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- 2016</vt:lpstr>
      <vt:lpstr>EURCHF - 2017</vt:lpstr>
      <vt:lpstr>EURCHF - 2018</vt:lpstr>
      <vt:lpstr>EURCHF - 2019</vt:lpstr>
      <vt:lpstr>EURCNY - Synthesis</vt:lpstr>
      <vt:lpstr>EURCNY - 2019</vt:lpstr>
      <vt:lpstr>EURGBP - Synthesis</vt:lpstr>
      <vt:lpstr>EURGBP - 2019</vt:lpstr>
      <vt:lpstr>EURINR - Synthesis</vt:lpstr>
      <vt:lpstr>EURJPY - Synthesis</vt:lpstr>
      <vt:lpstr>EURJPY - 2018</vt:lpstr>
      <vt:lpstr>EURJPY - 2019</vt:lpstr>
      <vt:lpstr>EURSEK - Synthesis</vt:lpstr>
      <vt:lpstr>EURUSD - Historical &amp; Planned</vt:lpstr>
      <vt:lpstr>EURUSD - Synthesis</vt:lpstr>
      <vt:lpstr>EURUSD - 2016</vt:lpstr>
      <vt:lpstr>EURUSD - 2017</vt:lpstr>
      <vt:lpstr>EURUSD - 2018</vt:lpstr>
      <vt:lpstr>EURUSD - 2019</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2019-07-03T15:54:28Z</dcterms:modified>
</cp:coreProperties>
</file>