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4"/>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5" r:id="rId16"/>
    <p:sldId id="506" r:id="rId17"/>
    <p:sldId id="508" r:id="rId18"/>
    <p:sldId id="509" r:id="rId19"/>
    <p:sldId id="511" r:id="rId20"/>
    <p:sldId id="513" r:id="rId21"/>
    <p:sldId id="514" r:id="rId22"/>
    <p:sldId id="515" r:id="rId23"/>
    <p:sldId id="457" r:id="rId24"/>
    <p:sldId id="517" r:id="rId25"/>
    <p:sldId id="519" r:id="rId26"/>
    <p:sldId id="520" r:id="rId27"/>
    <p:sldId id="521" r:id="rId28"/>
    <p:sldId id="522" r:id="rId29"/>
    <p:sldId id="458" r:id="rId30"/>
    <p:sldId id="523" r:id="rId31"/>
    <p:sldId id="409" r:id="rId32"/>
    <p:sldId id="410" r:id="rId3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B5DD00D1-9BE9-4009-93B2-5F69C86EA5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0D3A609-9BBB-4F9D-9CDF-37F042B6A52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9424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6C71D027-15C9-4FB5-A2B9-56B9F946107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A237BB18-A003-4CED-A101-B039BB22CFD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9371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28D56ED6-89E2-40FC-B2CB-89546AE8595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5619570-7DF7-4CAA-B5AF-8B618729C8A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1033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62E92B77-24A0-489B-B2EC-05B5A5D635C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1118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33C664A7-EF41-4D24-905F-F051D8EE1F9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C95B1534-E891-462F-BFFA-679E6A8BD9F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936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24C9D46D-B858-47A0-B32C-BF46225AC55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3024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A199C92D-B8A9-4444-B060-C95C437AB38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7D5E1D4C-3FD3-48EC-A9D7-6EC1F501D1D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1642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8BF25126-92E3-4EB0-82E1-A109BFFE26B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97231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D569204E-D26C-4286-A4BF-E4F140C8E47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32128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F046FCDB-A668-4691-B825-30F65943A10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7932C603-FC30-4E0A-8E5B-A7EF0BF0A2F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7290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4D69FBCE-E479-402F-BB65-DA714CE36D6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FD8AA1C4-3091-4641-AD1C-D06E7D0F02C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5333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5D2C433C-32BA-4244-B817-7164764701C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7535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E171AE8-6B96-4888-8DB8-473FBAA9F5A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20601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1C0F05E5-6295-4E66-A908-C06091BF25C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808999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04BC17FC-DE1E-4E43-861B-364C5E04B7A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372BF56-F84C-4A11-9BDA-D170ED9A555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0720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42B1CBB0-0A09-4CCF-A9E3-2057FC9C015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6DA478F-9DA4-42A9-AAB8-B0CC19A9C81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1123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DCA28735-BE55-4AFF-B978-36E8EE1EBCC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D2343A3-20FD-460F-A6C3-BED7365DC57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7305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3C3AFDE8-CB42-486F-AF2C-CA662DD7B1B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DC205CA-D645-43A5-8023-975301E51E8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7015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77F7BC5D-E588-422F-97C6-5E8745D7F21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93892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54999D77-2C8F-4C90-8740-47CF2F1081B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9435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182D77E-8C33-4035-8651-8B3CBF40441C}"/>
              </a:ext>
            </a:extLst>
          </p:cNvPr>
          <p:cNvPicPr>
            <a:picLocks noChangeAspect="1"/>
          </p:cNvPicPr>
          <p:nvPr/>
        </p:nvPicPr>
        <p:blipFill>
          <a:blip r:embed="rId2"/>
          <a:stretch>
            <a:fillRect/>
          </a:stretch>
        </p:blipFill>
        <p:spPr>
          <a:xfrm>
            <a:off x="127000" y="1524000"/>
            <a:ext cx="8890000" cy="393831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D08D89A-D76E-4EC4-B2A1-7BFE657E9D90}"/>
              </a:ext>
            </a:extLst>
          </p:cNvPr>
          <p:cNvPicPr>
            <a:picLocks noChangeAspect="1"/>
          </p:cNvPicPr>
          <p:nvPr/>
        </p:nvPicPr>
        <p:blipFill>
          <a:blip r:embed="rId2"/>
          <a:stretch>
            <a:fillRect/>
          </a:stretch>
        </p:blipFill>
        <p:spPr>
          <a:xfrm>
            <a:off x="127000" y="1524000"/>
            <a:ext cx="8890000" cy="248157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8076C7C-2F75-4D5E-9D29-F3A218B1E4E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06563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4B755173-EA08-4F4E-A895-C451BECCF4D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5578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EC2442EA-1D55-4A4B-9B84-4B6B538B779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A66C845-36C2-4A3F-BC68-D9F727524F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775758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540</Words>
  <Application>Microsoft Office PowerPoint</Application>
  <PresentationFormat>Affichage à l'écran (4:3)</PresentationFormat>
  <Paragraphs>82</Paragraphs>
  <Slides>31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31</vt:i4>
      </vt:variant>
    </vt:vector>
  </HeadingPairs>
  <TitlesOfParts>
    <vt:vector size="3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EURGBP - 2019</vt:lpstr>
      <vt:lpstr>EURINR - Synthesis</vt:lpstr>
      <vt:lpstr>EURJPY - Synthesis</vt:lpstr>
      <vt:lpstr>EURJPY - 2018</vt:lpstr>
      <vt:lpstr>EURJPY - 2019</vt:lpstr>
      <vt:lpstr>EURSEK - Synthesis</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2019-08-02T12:37:23Z</dcterms:modified>
</cp:coreProperties>
</file>