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5"/>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09" r:id="rId19"/>
    <p:sldId id="511" r:id="rId20"/>
    <p:sldId id="513" r:id="rId21"/>
    <p:sldId id="514" r:id="rId22"/>
    <p:sldId id="515" r:id="rId23"/>
    <p:sldId id="517" r:id="rId24"/>
    <p:sldId id="457" r:id="rId25"/>
    <p:sldId id="518" r:id="rId26"/>
    <p:sldId id="520" r:id="rId27"/>
    <p:sldId id="521" r:id="rId28"/>
    <p:sldId id="522" r:id="rId29"/>
    <p:sldId id="523" r:id="rId30"/>
    <p:sldId id="458" r:id="rId31"/>
    <p:sldId id="524" r:id="rId32"/>
    <p:sldId id="409" r:id="rId33"/>
    <p:sldId id="410" r:id="rId3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02/10/2019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F7B15809-9329-4209-989F-34139B12A6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412832A-77BD-4AE8-9613-2A4E2DF66EE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3648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8A938F63-65DB-4D38-9FBD-EFFFA51B609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B8ED95B-6B94-4CCB-A849-B83612805E7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0937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CD105DE1-0343-43A4-8FBE-D44420E84BA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08F17D1-2629-4875-8152-C7F1C23A04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8706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B546998D-D0B6-4C88-AA42-45FC1CE4044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2087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E5B75FC6-F181-4A46-A489-5C37C4F3FA2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DCE6E3D1-4555-49DC-95F8-A5C3360EEF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6430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D4669729-6BA5-4803-9D73-0030B50F74E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5932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FE9E414D-4A43-49ED-AA7B-D76E1A8E185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4F93995-2595-4243-BAE7-7B81E4B4CD2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0777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7F98C9D4-D365-4BA9-BB8D-BCEBEDEFF92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8423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BA12F88B-A442-47F6-B0B5-55477DE43D3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4600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9787AD3D-5C1D-4A5D-86A9-1908C2E5F2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FAA3AE07-E3BF-4D03-A316-26ED1C80A5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811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B5B9C206-FDB9-411E-9624-74D2D4FE3B6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79A78EE9-17EF-4DA8-AB1A-7DC8C7AA864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2366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B3D6760B-FF20-42B4-A438-F1B360EE516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8569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3" name="EURSEK_ImageALLOC">
            <a:extLst>
              <a:ext uri="{FF2B5EF4-FFF2-40B4-BE49-F238E27FC236}">
                <a16:creationId xmlns:a16="http://schemas.microsoft.com/office/drawing/2014/main" id="{EEBBEE6F-CD18-4E92-A8B0-C8CCD43E919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SEK_ImageBLEND">
            <a:extLst>
              <a:ext uri="{FF2B5EF4-FFF2-40B4-BE49-F238E27FC236}">
                <a16:creationId xmlns:a16="http://schemas.microsoft.com/office/drawing/2014/main" id="{69380067-59CD-4FDE-9D61-8104EECC667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7424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4ED53E3-7954-4FF3-9A9D-319D51E4A86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53943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4877EF0-7561-4C65-A665-AC122C505BC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61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C412C803-9D9E-4507-8704-F8E6E2E5A97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95ED3D2-9C72-4519-BA4F-895DF2A95B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40727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31D9C85F-AAC3-454C-B082-9C64BAC4504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C20F29A-024A-44A5-B32C-6755FEDD50C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1497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90D0D30-FD2D-489E-8634-711AFBCC44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5101E679-51EE-472D-9A2B-B3B3253E6E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8449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9CFDA37E-D795-4E3B-85EA-AA152F69AB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FF66AE3-4817-4D5F-94E6-376F276983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0618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BF3456AE-B441-4E53-AD5F-4503B539AFF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66897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DE4DF790-7A4C-4D16-BE60-1F75EE74D03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8181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A9C2EE2-7DBB-4D9C-8A34-817BBB33A79A}"/>
              </a:ext>
            </a:extLst>
          </p:cNvPr>
          <p:cNvPicPr>
            <a:picLocks noChangeAspect="1"/>
          </p:cNvPicPr>
          <p:nvPr/>
        </p:nvPicPr>
        <p:blipFill>
          <a:blip r:embed="rId2"/>
          <a:stretch>
            <a:fillRect/>
          </a:stretch>
        </p:blipFill>
        <p:spPr>
          <a:xfrm>
            <a:off x="127000" y="1524000"/>
            <a:ext cx="8890000" cy="39383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8E2378B-E6BF-41E0-B890-5A55E6AE5C0F}"/>
              </a:ext>
            </a:extLst>
          </p:cNvPr>
          <p:cNvPicPr>
            <a:picLocks noChangeAspect="1"/>
          </p:cNvPicPr>
          <p:nvPr/>
        </p:nvPicPr>
        <p:blipFill>
          <a:blip r:embed="rId2"/>
          <a:stretch>
            <a:fillRect/>
          </a:stretch>
        </p:blipFill>
        <p:spPr>
          <a:xfrm>
            <a:off x="127000" y="1524000"/>
            <a:ext cx="8890000" cy="28604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FA5A98E-7D90-45A2-AB72-831ED28989F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4457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BF866AE5-98F1-4C5F-9640-1902478092E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3810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102EE81C-642B-47F4-82FE-B105798BC8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D538389-1BC0-4A74-854F-631CF980A8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5815844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543</Words>
  <Application>Microsoft Office PowerPoint</Application>
  <PresentationFormat>Affichage à l'écran (4:3)</PresentationFormat>
  <Paragraphs>83</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32</vt:i4>
      </vt:variant>
    </vt:vector>
  </HeadingPairs>
  <TitlesOfParts>
    <vt:vector size="3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EURSEK - 2019</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2019-10-02T15:50:12Z</dcterms:modified>
</cp:coreProperties>
</file>