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09" r:id="rId19"/>
    <p:sldId id="511" r:id="rId20"/>
    <p:sldId id="513" r:id="rId21"/>
    <p:sldId id="514" r:id="rId22"/>
    <p:sldId id="515" r:id="rId23"/>
    <p:sldId id="517" r:id="rId24"/>
    <p:sldId id="457" r:id="rId25"/>
    <p:sldId id="518" r:id="rId26"/>
    <p:sldId id="520" r:id="rId27"/>
    <p:sldId id="521" r:id="rId28"/>
    <p:sldId id="522" r:id="rId29"/>
    <p:sldId id="523" r:id="rId30"/>
    <p:sldId id="458" r:id="rId31"/>
    <p:sldId id="524"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EE947CDD-4BA1-48AB-A87D-02A16321079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51B2C48C-E1FF-4EF8-94AE-9258778C627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6728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F8D97DB3-061D-4A09-B894-A87380B12D0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7FE017AC-B580-44C1-A054-8CF19FD934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8528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51629960-42C1-4935-BA3C-BD6E80FD6C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B106BF14-395C-4CD9-9548-234972A39F1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2039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5BE1996D-3E4C-44FE-BAF9-BDD03B1E2F9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679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xmlns="" id="{9CEFFD10-EFF9-4B31-BA54-8FF93E225C2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9E42CCC0-8CA8-44FE-BB1B-20D0CF4BE7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6081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06DD8BB4-528B-419F-A3C6-70A84AB4899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9501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xmlns="" id="{DA6E94D7-2FCB-46A6-B0C5-6ED7A8D828C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0D4D1A49-D601-4491-A0DE-9EB1D739B6D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42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xmlns="" id="{0952E9A7-60E7-4522-8693-BF04E53E91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834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1376" cy="50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EURJPY - Synthesis</a:t>
            </a:r>
          </a:p>
        </p:txBody>
      </p:sp>
    </p:spTree>
    <p:extLst>
      <p:ext uri="{BB962C8B-B14F-4D97-AF65-F5344CB8AC3E}">
        <p14:creationId xmlns:p14="http://schemas.microsoft.com/office/powerpoint/2010/main" val="25528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xmlns="" id="{7CF2138C-B199-4759-8B33-368CE17AEB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xmlns="" id="{9ECE4C63-7634-485A-A8E3-D1BB7C5A220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0454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xmlns="" id="{C123F1BC-051E-4DBD-9B2A-64376839DC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xmlns="" id="{0136872E-9B4C-441A-97A8-AD9411AD43E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9607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xmlns="" id="{E86D2972-B794-41CC-852B-FD311FCDF13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5629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3" name="EURSEK_ImageALLOC">
            <a:extLst>
              <a:ext uri="{FF2B5EF4-FFF2-40B4-BE49-F238E27FC236}">
                <a16:creationId xmlns:a16="http://schemas.microsoft.com/office/drawing/2014/main" xmlns="" id="{FDA8E454-2536-47B9-8406-F67E03B581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SEK_ImageBLEND">
            <a:extLst>
              <a:ext uri="{FF2B5EF4-FFF2-40B4-BE49-F238E27FC236}">
                <a16:creationId xmlns:a16="http://schemas.microsoft.com/office/drawing/2014/main" xmlns="" id="{ADC62779-F37C-4B74-AB0B-208C63ACF9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9517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ED3B4660-A1F3-4CD0-87D4-A65C623FD10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8075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23F9296B-0F79-4538-A168-4B7852ABEEE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75928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FBAC3AE5-19D6-4B07-A8AF-FC7483306ED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B498D7AE-1A06-4AAA-9E6A-069DEFEC572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413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690D1F01-4FDF-4D67-9AB2-5D73A8F6636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946BAD7-A137-4A6B-9296-6A3D07F65B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22702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D7C9A039-C692-47A4-A5BD-72CD6A2F2C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E0AC63A-6151-4EA9-865A-1B49E5C7CB4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9734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35BE80A3-B55E-4765-B534-7460A77EC60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4FF64B94-23B5-40B4-BCF6-A0E665C6C9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3037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6D7991D1-7083-4332-8B76-6FEF4173E302}"/>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5767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xmlns="" id="{F61AFE7B-8C47-4140-90B9-9B5B36CE1F7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3112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CA7117D8-350A-4771-A443-FA505C08C316}"/>
              </a:ext>
            </a:extLst>
          </p:cNvPr>
          <p:cNvPicPr>
            <a:picLocks noChangeAspect="1"/>
          </p:cNvPicPr>
          <p:nvPr/>
        </p:nvPicPr>
        <p:blipFill>
          <a:blip r:embed="rId2"/>
          <a:stretch>
            <a:fillRect/>
          </a:stretch>
        </p:blipFill>
        <p:spPr>
          <a:xfrm>
            <a:off x="127000" y="1524000"/>
            <a:ext cx="8890000" cy="393831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A015E95B-4838-43C1-A147-7EC975F3F24F}"/>
              </a:ext>
            </a:extLst>
          </p:cNvPr>
          <p:cNvPicPr>
            <a:picLocks noChangeAspect="1"/>
          </p:cNvPicPr>
          <p:nvPr/>
        </p:nvPicPr>
        <p:blipFill>
          <a:blip r:embed="rId2"/>
          <a:stretch>
            <a:fillRect/>
          </a:stretch>
        </p:blipFill>
        <p:spPr>
          <a:xfrm>
            <a:off x="127000" y="1524000"/>
            <a:ext cx="8890000" cy="28604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FDF20914-3B40-4725-9BE3-38FF9203D94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7343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69999"/>
            <a:ext cx="7401376" cy="50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321612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AED9C5A1-CE87-4C7C-98AB-E5AC03CFA79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DAA7045A-D6D0-45FD-8D49-DFEEE9C3E44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2769075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531</Words>
  <Application>Microsoft Office PowerPoint</Application>
  <PresentationFormat>Affichage à l'écran (4:3)</PresentationFormat>
  <Paragraphs>83</Paragraphs>
  <Slides>32</Slides>
  <Notes>0</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EURSEK - 2019</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699</cp:revision>
  <cp:lastPrinted>2012-02-01T10:00:25Z</cp:lastPrinted>
  <dcterms:created xsi:type="dcterms:W3CDTF">2010-04-23T15:09:35Z</dcterms:created>
  <dcterms:modified xsi:type="dcterms:W3CDTF">2020-01-10T07:20:16Z</dcterms:modified>
</cp:coreProperties>
</file>