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5"/>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5" r:id="rId16"/>
    <p:sldId id="506" r:id="rId17"/>
    <p:sldId id="508" r:id="rId18"/>
    <p:sldId id="509" r:id="rId19"/>
    <p:sldId id="511" r:id="rId20"/>
    <p:sldId id="513" r:id="rId21"/>
    <p:sldId id="514" r:id="rId22"/>
    <p:sldId id="515" r:id="rId23"/>
    <p:sldId id="517" r:id="rId24"/>
    <p:sldId id="457" r:id="rId25"/>
    <p:sldId id="518" r:id="rId26"/>
    <p:sldId id="520" r:id="rId27"/>
    <p:sldId id="521" r:id="rId28"/>
    <p:sldId id="522" r:id="rId29"/>
    <p:sldId id="523" r:id="rId30"/>
    <p:sldId id="458" r:id="rId31"/>
    <p:sldId id="524" r:id="rId32"/>
    <p:sldId id="409" r:id="rId33"/>
    <p:sldId id="410" r:id="rId3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21/02/2020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2/21/2020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2/21/2020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2/21/2020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2/21/2020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2/21/2020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2/21/2020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2/21/2020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2/21/2020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2/21/2020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2/21/2020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2/21/2020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2/21/2020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2/21/2020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2/21/2020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2/21/2020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2/21/2020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2/21/2020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2/21/2020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2/21/2020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2/21/2020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2/21/2020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2/21/2020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2/21/2020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2/21/2020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2/21/2020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2/21/2020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2/21/2020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2/21/2020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2/21/2020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2/21/2020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2/21/2020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2/21/2020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2/21/2020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2/21/2020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2/21/2020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2/21/2020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2/21/2020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609F1480-DCC2-45EF-8E04-5BBA6F58210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3633C80A-3FD9-460A-9827-7F9ED8EB161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025980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FDE0B8FF-0F62-4094-8CE9-CB2AE1250E27}"/>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050A24FC-0A48-443D-857D-1BBA3E0C8EB6}"/>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75651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BEFF9875-395E-41EE-BCE5-9E4A5019B2C9}"/>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C331E576-61DB-441B-A1FB-602B279A819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727460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id="{1676E6A2-3E4D-4C64-A595-FBB18C0BFCD7}"/>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941244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3" name="EURCNY_ImageALLOC">
            <a:extLst>
              <a:ext uri="{FF2B5EF4-FFF2-40B4-BE49-F238E27FC236}">
                <a16:creationId xmlns:a16="http://schemas.microsoft.com/office/drawing/2014/main" id="{0C1870BE-8C84-4BB4-AEF0-DB2AE1C9D04C}"/>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NY_ImageBLEND">
            <a:extLst>
              <a:ext uri="{FF2B5EF4-FFF2-40B4-BE49-F238E27FC236}">
                <a16:creationId xmlns:a16="http://schemas.microsoft.com/office/drawing/2014/main" id="{C8E08E77-69C2-49E4-AEB1-F017E4016A1E}"/>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78500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27AA22EB-E0F3-4BE0-B0F0-90E6710C2516}"/>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367817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D0F9A755-2F17-4DC9-9E3B-9530B4EEC228}"/>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009B67A3-112E-43C2-82EA-813BD0B5F916}"/>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719895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3" name="EURINR_ImageSynthesisMIN">
            <a:extLst>
              <a:ext uri="{FF2B5EF4-FFF2-40B4-BE49-F238E27FC236}">
                <a16:creationId xmlns:a16="http://schemas.microsoft.com/office/drawing/2014/main" id="{8FB369A0-07D4-4AED-8762-CA5813990E7E}"/>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433752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3" name="EURJPY_ImageSynthesisMIN">
            <a:extLst>
              <a:ext uri="{FF2B5EF4-FFF2-40B4-BE49-F238E27FC236}">
                <a16:creationId xmlns:a16="http://schemas.microsoft.com/office/drawing/2014/main" id="{D41C8029-D688-41BB-A6A0-B5546E126DC2}"/>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3089746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- 2018</a:t>
            </a:r>
          </a:p>
        </p:txBody>
      </p:sp>
      <p:pic>
        <p:nvPicPr>
          <p:cNvPr id="3" name="EURJPY_ImageALLOC">
            <a:extLst>
              <a:ext uri="{FF2B5EF4-FFF2-40B4-BE49-F238E27FC236}">
                <a16:creationId xmlns:a16="http://schemas.microsoft.com/office/drawing/2014/main" id="{DC652C32-B7FF-4851-BAD2-CAA8A028EDDD}"/>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JPY_ImageBLEND">
            <a:extLst>
              <a:ext uri="{FF2B5EF4-FFF2-40B4-BE49-F238E27FC236}">
                <a16:creationId xmlns:a16="http://schemas.microsoft.com/office/drawing/2014/main" id="{51688987-34B3-4165-B08D-3ABC65D2A7E6}"/>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698461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3" name="EURJPY_ImageALLOC">
            <a:extLst>
              <a:ext uri="{FF2B5EF4-FFF2-40B4-BE49-F238E27FC236}">
                <a16:creationId xmlns:a16="http://schemas.microsoft.com/office/drawing/2014/main" id="{A475A9A9-EABB-44D6-A279-335B88E9E7A0}"/>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JPY_ImageBLEND">
            <a:extLst>
              <a:ext uri="{FF2B5EF4-FFF2-40B4-BE49-F238E27FC236}">
                <a16:creationId xmlns:a16="http://schemas.microsoft.com/office/drawing/2014/main" id="{17F8A5FE-F809-435E-9621-A925C4636B91}"/>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664032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3" name="EURSEK_ImageSynthesisMIN">
            <a:extLst>
              <a:ext uri="{FF2B5EF4-FFF2-40B4-BE49-F238E27FC236}">
                <a16:creationId xmlns:a16="http://schemas.microsoft.com/office/drawing/2014/main" id="{EBCE06DD-4152-4D07-B3DB-46E77A1D3343}"/>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682612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- 2019</a:t>
            </a:r>
          </a:p>
        </p:txBody>
      </p:sp>
      <p:pic>
        <p:nvPicPr>
          <p:cNvPr id="3" name="EURSEK_ImageALLOC">
            <a:extLst>
              <a:ext uri="{FF2B5EF4-FFF2-40B4-BE49-F238E27FC236}">
                <a16:creationId xmlns:a16="http://schemas.microsoft.com/office/drawing/2014/main" id="{F583D8BE-9E7C-4FDA-AC21-032EB9024A0B}"/>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SEK_ImageBLEND">
            <a:extLst>
              <a:ext uri="{FF2B5EF4-FFF2-40B4-BE49-F238E27FC236}">
                <a16:creationId xmlns:a16="http://schemas.microsoft.com/office/drawing/2014/main" id="{89A8C28F-0067-4456-A222-13A02CC50C5E}"/>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499595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0E4A0600-E4E1-49B6-AD30-EDA7B537CAD6}"/>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724675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F7411A18-72C3-4ADD-A7E9-46020270FC16}"/>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102359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66CAD512-4CFD-4A6E-9680-1C5AB50F8E4B}"/>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D544F678-EF1C-4E2D-B9AE-91089E856814}"/>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423867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F48FA6C7-53EE-4694-93A4-54054835E5CE}"/>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18A98E42-BC9C-4769-8C5F-D76A2EDC1A32}"/>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923800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D26210B5-94E2-4F9E-BD7F-2ECE2E10B6C6}"/>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537C9D6C-E605-440D-A8EE-4C6F3D15096D}"/>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168621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D4B62E64-4FFE-4765-ACE7-D603AED2DD4D}"/>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5795BA36-8C9B-4782-950C-82B7405D9A99}"/>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751280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62C18DFB-F5DF-4079-A220-E2BC950EED8C}"/>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1397547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50326DCA-E1CB-4B5F-99A5-7C38B97178A7}"/>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853854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A669760-279C-40DE-9930-83A676682DC9}"/>
              </a:ext>
            </a:extLst>
          </p:cNvPr>
          <p:cNvPicPr>
            <a:picLocks noChangeAspect="1"/>
          </p:cNvPicPr>
          <p:nvPr/>
        </p:nvPicPr>
        <p:blipFill>
          <a:blip r:embed="rId2"/>
          <a:stretch>
            <a:fillRect/>
          </a:stretch>
        </p:blipFill>
        <p:spPr>
          <a:xfrm>
            <a:off x="127000" y="1524000"/>
            <a:ext cx="8890000" cy="39366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9457926E-1CFF-44ED-960F-BAFF1F66A6BB}"/>
              </a:ext>
            </a:extLst>
          </p:cNvPr>
          <p:cNvPicPr>
            <a:picLocks noChangeAspect="1"/>
          </p:cNvPicPr>
          <p:nvPr/>
        </p:nvPicPr>
        <p:blipFill>
          <a:blip r:embed="rId2"/>
          <a:stretch>
            <a:fillRect/>
          </a:stretch>
        </p:blipFill>
        <p:spPr>
          <a:xfrm>
            <a:off x="127000" y="1524000"/>
            <a:ext cx="8890000" cy="285919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D9EF4AC4-C35F-4B00-AE42-F37644E0E000}"/>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75342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D5BAC582-A3E1-4BCE-AC72-7FBA2123300B}"/>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3849646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A9BD7E5E-846C-4145-AE96-206AF57D1E78}"/>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6403088F-55F0-4797-8C9C-3584E70A2075}"/>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05950415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5673</TotalTime>
  <Words>693</Words>
  <Application>Microsoft Office PowerPoint</Application>
  <PresentationFormat>Affichage à l'écran (4:3)</PresentationFormat>
  <Paragraphs>83</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32</vt:i4>
      </vt:variant>
    </vt:vector>
  </HeadingPairs>
  <TitlesOfParts>
    <vt:vector size="3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- 2016</vt:lpstr>
      <vt:lpstr>EURCHF - 2017</vt:lpstr>
      <vt:lpstr>EURCHF - 2018</vt:lpstr>
      <vt:lpstr>EURCHF - 2019</vt:lpstr>
      <vt:lpstr>EURCNY - Synthesis</vt:lpstr>
      <vt:lpstr>EURCNY - 2019</vt:lpstr>
      <vt:lpstr>EURGBP - Synthesis</vt:lpstr>
      <vt:lpstr>EURGBP - 2019</vt:lpstr>
      <vt:lpstr>EURINR - Synthesis</vt:lpstr>
      <vt:lpstr>EURJPY - Synthesis</vt:lpstr>
      <vt:lpstr>EURJPY - 2018</vt:lpstr>
      <vt:lpstr>EURJPY - 2019</vt:lpstr>
      <vt:lpstr>EURSEK - Synthesis</vt:lpstr>
      <vt:lpstr>EURSEK - 2019</vt:lpstr>
      <vt:lpstr>EURUSD - Historical &amp; Planned</vt:lpstr>
      <vt:lpstr>EURUSD - Synthesis</vt:lpstr>
      <vt:lpstr>EURUSD - 2016</vt:lpstr>
      <vt:lpstr>EURUSD - 2017</vt:lpstr>
      <vt:lpstr>EURUSD - 2018</vt:lpstr>
      <vt:lpstr>EURUSD - 2019</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2020-02-21T14:08:38Z</dcterms:modified>
</cp:coreProperties>
</file>