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5"/>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09" r:id="rId19"/>
    <p:sldId id="511" r:id="rId20"/>
    <p:sldId id="513" r:id="rId21"/>
    <p:sldId id="514" r:id="rId22"/>
    <p:sldId id="515" r:id="rId23"/>
    <p:sldId id="517" r:id="rId24"/>
    <p:sldId id="457" r:id="rId25"/>
    <p:sldId id="518" r:id="rId26"/>
    <p:sldId id="520" r:id="rId27"/>
    <p:sldId id="521" r:id="rId28"/>
    <p:sldId id="522" r:id="rId29"/>
    <p:sldId id="523" r:id="rId30"/>
    <p:sldId id="458" r:id="rId31"/>
    <p:sldId id="524" r:id="rId32"/>
    <p:sldId id="409" r:id="rId33"/>
    <p:sldId id="410" r:id="rId3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3/6/2020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3/6/2020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3/6/2020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3/6/2020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3/6/2020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3/6/2020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3/6/2020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3/6/2020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3/6/2020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3/6/2020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3/6/2020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2AEFD036-FDAD-4A71-BBD7-5745D1BC56B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5A53CCFB-3280-4063-AAA2-9062B3E69B5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92244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F1C67BA2-B96C-41F7-B35C-49DD73F7D52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1A852AAA-5027-4519-8580-937BC80BEDC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23602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6DF419B2-E010-4D2A-AE35-387845ACAA6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9D97F4D3-C004-4041-AF17-ED262778954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14144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9AB46FFB-D457-4200-8727-E754016AA74B}"/>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53839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A28516DB-679E-4FD1-A4C1-4952E6286D9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NY_ImageBLEND">
            <a:extLst>
              <a:ext uri="{FF2B5EF4-FFF2-40B4-BE49-F238E27FC236}">
                <a16:creationId xmlns:a16="http://schemas.microsoft.com/office/drawing/2014/main" id="{FF84D0A6-3569-456B-90F5-D16BECDCBDC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8052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A81EA129-1B12-4306-915B-CC2802919E75}"/>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69688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4352C041-2330-4E7B-B1A8-84E57B4A6F3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65EFD76B-0869-48D1-B1D3-67128E7EE41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50629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F0B6C59D-AE33-4335-A8BB-30A82B470F95}"/>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98158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C4EA25B4-E39D-44E3-9BFF-ED5CDA6E6E1D}"/>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78935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E3F1DF40-23C5-4417-914A-4686613D18C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JPY_ImageBLEND">
            <a:extLst>
              <a:ext uri="{FF2B5EF4-FFF2-40B4-BE49-F238E27FC236}">
                <a16:creationId xmlns:a16="http://schemas.microsoft.com/office/drawing/2014/main" id="{40C3C3EA-3B33-49D8-AF43-4A720DA35AE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9073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97433CEF-7842-4D90-A221-0E9D51BB9E9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JPY_ImageBLEND">
            <a:extLst>
              <a:ext uri="{FF2B5EF4-FFF2-40B4-BE49-F238E27FC236}">
                <a16:creationId xmlns:a16="http://schemas.microsoft.com/office/drawing/2014/main" id="{450AD930-34DF-4175-B6B7-690121DF10D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5309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76871387-689F-49EF-A10C-9938B4322FEC}"/>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19086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3" name="EURSEK_ImageALLOC">
            <a:extLst>
              <a:ext uri="{FF2B5EF4-FFF2-40B4-BE49-F238E27FC236}">
                <a16:creationId xmlns:a16="http://schemas.microsoft.com/office/drawing/2014/main" id="{52010767-197D-4A8B-993B-E90FCA2588C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SEK_ImageBLEND">
            <a:extLst>
              <a:ext uri="{FF2B5EF4-FFF2-40B4-BE49-F238E27FC236}">
                <a16:creationId xmlns:a16="http://schemas.microsoft.com/office/drawing/2014/main" id="{D7F8DACC-85B1-47BB-9457-38E2B6DCAEC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72449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439F531-B991-4556-99DF-EFB0A5881CBF}"/>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16751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22A5E16D-1012-484C-9D59-DF58FD4F1FD7}"/>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77906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1155AFF3-B1B9-4867-88F6-2CFCB5A76DA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59BD01BE-6D5B-4361-AB8E-1CF79E228B2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53803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A076EE06-32E4-4E71-B156-C4FC1ABEE23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B372BD8F-B1C5-4207-8DBC-8DD668B6169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54290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587AD30D-9967-42A5-A8AE-3127E937230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8F10331B-72BE-489D-9E56-E3EFE2A4727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17885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89931E88-971A-44D7-BF31-681B69C4B05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8152FAA-16EE-442A-AE5A-0B49FAA2165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5838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B334B156-5E59-45F0-8113-6E5A718C0044}"/>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79990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98E2510A-CDEE-4D41-833C-46A3832F63A4}"/>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9088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5E48716-BC6B-4733-9901-C0D57F713C35}"/>
              </a:ext>
            </a:extLst>
          </p:cNvPr>
          <p:cNvPicPr>
            <a:picLocks noChangeAspect="1"/>
          </p:cNvPicPr>
          <p:nvPr/>
        </p:nvPicPr>
        <p:blipFill>
          <a:blip r:embed="rId2"/>
          <a:stretch>
            <a:fillRect/>
          </a:stretch>
        </p:blipFill>
        <p:spPr>
          <a:xfrm>
            <a:off x="1341635" y="1524000"/>
            <a:ext cx="6460730"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126EC43-F2C2-4940-A440-BD395FE4E44B}"/>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9DE99BB-91A7-4A69-A592-460D573A6E9E}"/>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18525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E7EF0BB7-DBC5-40F1-9B1D-9A4CBA8BF000}"/>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82476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7C48F4A0-B071-4CAC-AD14-A28119CB37A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538AE73A-EEE0-4B81-BF8C-08AB0C7E714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6086027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693</Words>
  <Application>Microsoft Office PowerPoint</Application>
  <PresentationFormat>Affichage à l'écran (4:3)</PresentationFormat>
  <Paragraphs>83</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32</vt:i4>
      </vt:variant>
    </vt:vector>
  </HeadingPairs>
  <TitlesOfParts>
    <vt:vector size="3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EURSEK - 2019</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2020-03-06T09:01:47Z</dcterms:modified>
</cp:coreProperties>
</file>