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6" r:id="rId17"/>
    <p:sldId id="507" r:id="rId18"/>
    <p:sldId id="508" r:id="rId19"/>
    <p:sldId id="510" r:id="rId20"/>
    <p:sldId id="511" r:id="rId21"/>
    <p:sldId id="513" r:id="rId22"/>
    <p:sldId id="515" r:id="rId23"/>
    <p:sldId id="516" r:id="rId24"/>
    <p:sldId id="517" r:id="rId25"/>
    <p:sldId id="518" r:id="rId26"/>
    <p:sldId id="520" r:id="rId27"/>
    <p:sldId id="521" r:id="rId28"/>
    <p:sldId id="457" r:id="rId29"/>
    <p:sldId id="522" r:id="rId30"/>
    <p:sldId id="524" r:id="rId31"/>
    <p:sldId id="525" r:id="rId32"/>
    <p:sldId id="526" r:id="rId33"/>
    <p:sldId id="527" r:id="rId34"/>
    <p:sldId id="528" r:id="rId35"/>
    <p:sldId id="458" r:id="rId36"/>
    <p:sldId id="529"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91D0EA75-5073-4DC6-BD74-45E77E262945}"/>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7F4BAB81-80F2-4F3B-882F-9E1F6E55709F}"/>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03393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81201668-D64E-4F4B-98B5-802CD4DC98FB}"/>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3E9843F3-6DDD-4D9B-9F4B-77768A1D22E9}"/>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77745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F70B0C00-F611-428F-A2BD-ACA837CE8485}"/>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61AB239E-BA17-4064-84F7-D901C0E54ADB}"/>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62486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23266FAD-4CD2-400C-9577-400EC7EF765A}"/>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FDB09987-4349-43F8-BCCE-D59EFD44092B}"/>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08004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F32B62B9-3F18-4CB9-A5AB-3E9121C801D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422848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E776336A-31E2-4AD0-8EC0-C3BAF1AD38DF}"/>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NY_ImageBLEND">
            <a:extLst>
              <a:ext uri="{FF2B5EF4-FFF2-40B4-BE49-F238E27FC236}">
                <a16:creationId xmlns:a16="http://schemas.microsoft.com/office/drawing/2014/main" id="{C86D3454-22EE-4C58-A483-49BF4FA2E6B2}"/>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27083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3" name="EURCNY_ImageALLOC">
            <a:extLst>
              <a:ext uri="{FF2B5EF4-FFF2-40B4-BE49-F238E27FC236}">
                <a16:creationId xmlns:a16="http://schemas.microsoft.com/office/drawing/2014/main" id="{6F11040F-D8C7-4828-9B8E-CF2BC3982CD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NY_ImageBLEND">
            <a:extLst>
              <a:ext uri="{FF2B5EF4-FFF2-40B4-BE49-F238E27FC236}">
                <a16:creationId xmlns:a16="http://schemas.microsoft.com/office/drawing/2014/main" id="{C5691A94-5808-470C-A913-AE32C6AE85B5}"/>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51836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3AF1BF14-A17A-48DE-8625-AAB600D6D0FF}"/>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34364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20B5FA1B-B0A4-45EC-925E-74A061B360D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GBP_ImageBLEND">
            <a:extLst>
              <a:ext uri="{FF2B5EF4-FFF2-40B4-BE49-F238E27FC236}">
                <a16:creationId xmlns:a16="http://schemas.microsoft.com/office/drawing/2014/main" id="{91EF9F36-9640-4C66-84AF-863664D56FE0}"/>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04273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EAEE1EC9-F5DD-46E0-9DF8-530D6DF96805}"/>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99152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53A4CD99-5D2A-4770-94EA-CD144DDAB4F0}"/>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22549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591DFB50-2CFC-49B4-A1CF-1A4FD2D0F9CF}"/>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JPY_ImageBLEND">
            <a:extLst>
              <a:ext uri="{FF2B5EF4-FFF2-40B4-BE49-F238E27FC236}">
                <a16:creationId xmlns:a16="http://schemas.microsoft.com/office/drawing/2014/main" id="{F2EF884F-0797-471C-8EF6-7CA8E4BFA8E0}"/>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38822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D4F3B451-806A-4819-A432-4D7D4987709E}"/>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JPY_ImageBLEND">
            <a:extLst>
              <a:ext uri="{FF2B5EF4-FFF2-40B4-BE49-F238E27FC236}">
                <a16:creationId xmlns:a16="http://schemas.microsoft.com/office/drawing/2014/main" id="{087F0B38-D41B-4197-8401-F5A4E51838AB}"/>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77436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3" name="EURJPY_ImageALLOC">
            <a:extLst>
              <a:ext uri="{FF2B5EF4-FFF2-40B4-BE49-F238E27FC236}">
                <a16:creationId xmlns:a16="http://schemas.microsoft.com/office/drawing/2014/main" id="{FE13540C-27BA-480C-BED0-C2EE7EEC7E7C}"/>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JPY_ImageBLEND">
            <a:extLst>
              <a:ext uri="{FF2B5EF4-FFF2-40B4-BE49-F238E27FC236}">
                <a16:creationId xmlns:a16="http://schemas.microsoft.com/office/drawing/2014/main" id="{7E555A46-0018-43CB-85F9-2153098E68F4}"/>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634188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196A948D-E460-454E-A2DF-9912998470F4}"/>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297240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3" name="EURSEK_ImageALLOC">
            <a:extLst>
              <a:ext uri="{FF2B5EF4-FFF2-40B4-BE49-F238E27FC236}">
                <a16:creationId xmlns:a16="http://schemas.microsoft.com/office/drawing/2014/main" id="{17517310-151D-42EC-97C1-712A3B7C941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SEK_ImageBLEND">
            <a:extLst>
              <a:ext uri="{FF2B5EF4-FFF2-40B4-BE49-F238E27FC236}">
                <a16:creationId xmlns:a16="http://schemas.microsoft.com/office/drawing/2014/main" id="{BEB1AF60-1097-49B8-911E-7D77C477EF0A}"/>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71692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3" name="EURSEK_ImageALLOC">
            <a:extLst>
              <a:ext uri="{FF2B5EF4-FFF2-40B4-BE49-F238E27FC236}">
                <a16:creationId xmlns:a16="http://schemas.microsoft.com/office/drawing/2014/main" id="{FD78778C-6EF2-40D7-BFFE-644C0419FA1B}"/>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SEK_ImageBLEND">
            <a:extLst>
              <a:ext uri="{FF2B5EF4-FFF2-40B4-BE49-F238E27FC236}">
                <a16:creationId xmlns:a16="http://schemas.microsoft.com/office/drawing/2014/main" id="{2D0D74D2-8DA4-43C9-A0F0-EEAFD4438E54}"/>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54714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03A437A-0DD1-41EF-8467-C0B8B566CE6C}"/>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95331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32679998-CE5B-4029-ABAA-E2238D09AFEC}"/>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694938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142205A7-A825-4CF5-A585-615FE6DAF006}"/>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992A9203-CB79-4281-98B8-0EAA62F565E0}"/>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32941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04E57752-3331-4278-BEF3-7CA6CDD60306}"/>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38085E3B-3ECA-4503-AE81-D3CDA825800E}"/>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992865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3F02F6AA-AA3D-4278-B33C-C9753709C8E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28FC0544-CEE8-4F25-ACE7-BEBDD049B103}"/>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697151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D3773406-EF3B-440B-AD05-AB757AA144E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67D50F05-AAC2-4585-BE88-8B007A132D52}"/>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3001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F557E1CC-443E-48AA-AB59-8867E6EB3E05}"/>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B4D4D0D3-EE14-4D2B-A44B-0E9443C85C19}"/>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829981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FE31296-08F6-46D0-AEA4-D8374DD1E5C5}"/>
              </a:ext>
            </a:extLst>
          </p:cNvPr>
          <p:cNvPicPr>
            <a:picLocks noChangeAspect="1"/>
          </p:cNvPicPr>
          <p:nvPr/>
        </p:nvPicPr>
        <p:blipFill>
          <a:blip r:embed="rId2"/>
          <a:stretch>
            <a:fillRect/>
          </a:stretch>
        </p:blipFill>
        <p:spPr>
          <a:xfrm>
            <a:off x="825500" y="1270000"/>
            <a:ext cx="7371588" cy="5024628"/>
          </a:xfrm>
          <a:prstGeom prst="rect">
            <a:avLst/>
          </a:prstGeom>
        </p:spPr>
      </p:pic>
    </p:spTree>
    <p:extLst>
      <p:ext uri="{BB962C8B-B14F-4D97-AF65-F5344CB8AC3E}">
        <p14:creationId xmlns:p14="http://schemas.microsoft.com/office/powerpoint/2010/main" val="616498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99E89295-5D69-417B-8353-0E64D4247A51}"/>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443250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0F25808-3C45-4482-AF0F-C8639C979546}"/>
              </a:ext>
            </a:extLst>
          </p:cNvPr>
          <p:cNvPicPr>
            <a:picLocks noChangeAspect="1"/>
          </p:cNvPicPr>
          <p:nvPr/>
        </p:nvPicPr>
        <p:blipFill>
          <a:blip r:embed="rId2"/>
          <a:stretch>
            <a:fillRect/>
          </a:stretch>
        </p:blipFill>
        <p:spPr>
          <a:xfrm>
            <a:off x="1341635" y="1524000"/>
            <a:ext cx="6460730" cy="381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3A4E753-C749-4D66-AEF6-EA88ACD882D2}"/>
              </a:ext>
            </a:extLst>
          </p:cNvPr>
          <p:cNvPicPr>
            <a:picLocks noChangeAspect="1"/>
          </p:cNvPicPr>
          <p:nvPr/>
        </p:nvPicPr>
        <p:blipFill>
          <a:blip r:embed="rId2"/>
          <a:stretch>
            <a:fillRect/>
          </a:stretch>
        </p:blipFill>
        <p:spPr>
          <a:xfrm>
            <a:off x="127000" y="1524000"/>
            <a:ext cx="8890000" cy="38059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B109C79-ED6A-42B1-B7C1-1817840E6A0B}"/>
              </a:ext>
            </a:extLst>
          </p:cNvPr>
          <p:cNvPicPr>
            <a:picLocks noChangeAspect="1"/>
          </p:cNvPicPr>
          <p:nvPr/>
        </p:nvPicPr>
        <p:blipFill>
          <a:blip r:embed="rId2"/>
          <a:stretch>
            <a:fillRect/>
          </a:stretch>
        </p:blipFill>
        <p:spPr>
          <a:xfrm>
            <a:off x="825500" y="1270000"/>
            <a:ext cx="7371588" cy="5024628"/>
          </a:xfrm>
          <a:prstGeom prst="rect">
            <a:avLst/>
          </a:prstGeom>
        </p:spPr>
      </p:pic>
    </p:spTree>
    <p:extLst>
      <p:ext uri="{BB962C8B-B14F-4D97-AF65-F5344CB8AC3E}">
        <p14:creationId xmlns:p14="http://schemas.microsoft.com/office/powerpoint/2010/main" val="386421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EEAA34AB-FC4A-41B9-B911-F8623E547F86}"/>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12175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466E11F2-B00E-4A6B-AF4C-3BF7DF464EE3}"/>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3DBDCE7D-4375-4E29-8D25-797C733AF793}"/>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07811791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708</Words>
  <Application>Microsoft Office PowerPoint</Application>
  <PresentationFormat>Affichage à l'écran (4:3)</PresentationFormat>
  <Paragraphs>88</Paragraphs>
  <Slides>37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EURCHF - 2020</vt:lpstr>
      <vt:lpstr>EURCNY - Synthesis</vt:lpstr>
      <vt:lpstr>EURCNY - 2019</vt:lpstr>
      <vt:lpstr>EURCNY - 2020</vt:lpstr>
      <vt:lpstr>EURGBP - Synthesis</vt:lpstr>
      <vt:lpstr>EURGBP - 2019</vt:lpstr>
      <vt:lpstr>EURINR - Synthesis</vt:lpstr>
      <vt:lpstr>EURJPY - Synthesis</vt:lpstr>
      <vt:lpstr>EURJPY - 2018</vt:lpstr>
      <vt:lpstr>EURJPY - 2019</vt:lpstr>
      <vt:lpstr>EURJPY - 2020</vt:lpstr>
      <vt:lpstr>EURSEK - Synthesis</vt:lpstr>
      <vt:lpstr>EURSEK - 2019</vt:lpstr>
      <vt:lpstr>EURSEK - 2020</vt:lpstr>
      <vt:lpstr>EURUSD - Historical &amp; Planned</vt:lpstr>
      <vt:lpstr>EURUSD - Synthesis</vt:lpstr>
      <vt:lpstr>EURUSD - 2016</vt:lpstr>
      <vt:lpstr>EURUSD - 2017</vt:lpstr>
      <vt:lpstr>EURUSD - 2018</vt:lpstr>
      <vt:lpstr>EURUSD - 2019</vt:lpstr>
      <vt:lpstr>EURUSD - 2020</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2020-05-07T11:36:56Z</dcterms:modified>
</cp:coreProperties>
</file>