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6" r:id="rId17"/>
    <p:sldId id="507" r:id="rId18"/>
    <p:sldId id="508" r:id="rId19"/>
    <p:sldId id="510" r:id="rId20"/>
    <p:sldId id="511" r:id="rId21"/>
    <p:sldId id="513" r:id="rId22"/>
    <p:sldId id="515" r:id="rId23"/>
    <p:sldId id="516" r:id="rId24"/>
    <p:sldId id="517" r:id="rId25"/>
    <p:sldId id="518" r:id="rId26"/>
    <p:sldId id="520" r:id="rId27"/>
    <p:sldId id="521" r:id="rId28"/>
    <p:sldId id="457" r:id="rId29"/>
    <p:sldId id="522" r:id="rId30"/>
    <p:sldId id="524" r:id="rId31"/>
    <p:sldId id="525" r:id="rId32"/>
    <p:sldId id="526" r:id="rId33"/>
    <p:sldId id="527" r:id="rId34"/>
    <p:sldId id="528" r:id="rId35"/>
    <p:sldId id="458" r:id="rId36"/>
    <p:sldId id="529"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A9CE4F55-0F48-41A7-802C-A89E98E8377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43230E34-F365-49F7-8146-21376BAE64F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66795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9F553B98-EF57-41ED-9B53-0C8BC34D2AD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E51D0665-DB8E-479F-BAC7-9E91BC11DE5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903846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E2E74760-2386-4BA3-9C81-D274FC829BE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7A64F452-CDBB-49DF-862F-49B0667884D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860226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C1DC13C1-0CBB-4B3E-9AC7-87FCCEE1E25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F1FC216B-3AA9-45C2-BF6E-2687B4F57AF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22053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CC5C54FC-078A-4B8F-BB8E-7A4091AB2B7A}"/>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55182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id="{DCA9549B-DAE1-468A-B228-A5BFFD0CBA5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NY_ImageBLEND">
            <a:extLst>
              <a:ext uri="{FF2B5EF4-FFF2-40B4-BE49-F238E27FC236}">
                <a16:creationId xmlns:a16="http://schemas.microsoft.com/office/drawing/2014/main" id="{2A193982-5203-42F6-94C4-BEA7520D57BA}"/>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9630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3" name="EURCNY_ImageALLOC">
            <a:extLst>
              <a:ext uri="{FF2B5EF4-FFF2-40B4-BE49-F238E27FC236}">
                <a16:creationId xmlns:a16="http://schemas.microsoft.com/office/drawing/2014/main" id="{3B3FC357-C6A1-49B4-9544-E69B489C22B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NY_ImageBLEND">
            <a:extLst>
              <a:ext uri="{FF2B5EF4-FFF2-40B4-BE49-F238E27FC236}">
                <a16:creationId xmlns:a16="http://schemas.microsoft.com/office/drawing/2014/main" id="{6C9D1E49-3627-4EE9-A558-FE20A9A5F53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41511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743D2A8A-886D-47DE-8492-5B92F5554724}"/>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147908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BEE54964-E68E-48C0-9320-5F36071E7E0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52B0F8D9-F32D-4FD8-8724-59F0B87C0EE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00477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AFCA25C2-DBD8-4BDF-A431-B047BF3BDED5}"/>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22259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CDE255C1-5DAB-49AA-BAD0-0DF54954868B}"/>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429008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id="{AC075681-439A-4088-A45C-5733C75CC8B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JPY_ImageBLEND">
            <a:extLst>
              <a:ext uri="{FF2B5EF4-FFF2-40B4-BE49-F238E27FC236}">
                <a16:creationId xmlns:a16="http://schemas.microsoft.com/office/drawing/2014/main" id="{6A930A23-EE4F-4434-9690-B91FB309D4B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956359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id="{3A39D01D-CED0-47B6-A232-0BD45D70E3D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JPY_ImageBLEND">
            <a:extLst>
              <a:ext uri="{FF2B5EF4-FFF2-40B4-BE49-F238E27FC236}">
                <a16:creationId xmlns:a16="http://schemas.microsoft.com/office/drawing/2014/main" id="{2200C986-305F-4297-9AC8-163BDCC5CF0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887984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3" name="EURJPY_ImageALLOC">
            <a:extLst>
              <a:ext uri="{FF2B5EF4-FFF2-40B4-BE49-F238E27FC236}">
                <a16:creationId xmlns:a16="http://schemas.microsoft.com/office/drawing/2014/main" id="{B105A71A-4D55-45CC-95F9-1EBC4528B32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JPY_ImageBLEND">
            <a:extLst>
              <a:ext uri="{FF2B5EF4-FFF2-40B4-BE49-F238E27FC236}">
                <a16:creationId xmlns:a16="http://schemas.microsoft.com/office/drawing/2014/main" id="{3E763C15-4ED6-4E22-AF80-AD81A2B3B9E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654956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976BFF2E-1121-4FC5-834C-329B7F4EEBE6}"/>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98061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3" name="EURSEK_ImageALLOC">
            <a:extLst>
              <a:ext uri="{FF2B5EF4-FFF2-40B4-BE49-F238E27FC236}">
                <a16:creationId xmlns:a16="http://schemas.microsoft.com/office/drawing/2014/main" id="{B9DCA5CA-9698-4998-B39C-3EE18F7A960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SEK_ImageBLEND">
            <a:extLst>
              <a:ext uri="{FF2B5EF4-FFF2-40B4-BE49-F238E27FC236}">
                <a16:creationId xmlns:a16="http://schemas.microsoft.com/office/drawing/2014/main" id="{2ED3E734-1102-40E7-A934-02FE5A332D45}"/>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266935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3" name="EURSEK_ImageALLOC">
            <a:extLst>
              <a:ext uri="{FF2B5EF4-FFF2-40B4-BE49-F238E27FC236}">
                <a16:creationId xmlns:a16="http://schemas.microsoft.com/office/drawing/2014/main" id="{2E70FABA-6623-4A38-9FBA-40FEE8AA0FF9}"/>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SEK_ImageBLEND">
            <a:extLst>
              <a:ext uri="{FF2B5EF4-FFF2-40B4-BE49-F238E27FC236}">
                <a16:creationId xmlns:a16="http://schemas.microsoft.com/office/drawing/2014/main" id="{77AF1A4C-7A8C-48DE-9AA0-330ED6E9C06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286827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DDE9FE1-CB7B-4C48-A70C-9A50CB09BAF0}"/>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912697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84F08D16-B78D-4EAB-B33D-7153CCAB0D78}"/>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308901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A89D6F2E-26D8-493B-B6FA-51F13DC8EE6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AE2DA4BC-30D6-4D88-9A36-3EA24D9B6EFC}"/>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07197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9A721295-F926-4CE9-9BA8-37577B4E00B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C7C96AAF-0315-45FD-AC97-EBFA82822D2D}"/>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180538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55CAB8BD-FA44-4C94-80ED-DDCBE4D9851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71CACD95-7EFF-48D5-893C-A2582A3123BD}"/>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447708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C3760C1C-09AC-41C6-ADB4-8C17ED68AEF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EB344417-49A4-4818-BA5D-0167EA3180A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034496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2B8FB057-B4D3-4293-87C8-866A821F643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F9B67D61-A896-45CD-970A-FFA5725EF36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378512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68DBB057-8313-4788-8C7A-7D9A95FA7982}"/>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3523152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0A9C136D-1E08-4359-9511-E376119D7951}"/>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125315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04EB40B-5251-480D-965E-4A653D564707}"/>
              </a:ext>
            </a:extLst>
          </p:cNvPr>
          <p:cNvPicPr>
            <a:picLocks noChangeAspect="1"/>
          </p:cNvPicPr>
          <p:nvPr/>
        </p:nvPicPr>
        <p:blipFill>
          <a:blip r:embed="rId2"/>
          <a:stretch>
            <a:fillRect/>
          </a:stretch>
        </p:blipFill>
        <p:spPr>
          <a:xfrm>
            <a:off x="166739" y="1295607"/>
            <a:ext cx="8440298" cy="497738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D44A68C-3F52-4C07-80FB-2FBE1612C8C6}"/>
              </a:ext>
            </a:extLst>
          </p:cNvPr>
          <p:cNvPicPr>
            <a:picLocks noChangeAspect="1"/>
          </p:cNvPicPr>
          <p:nvPr/>
        </p:nvPicPr>
        <p:blipFill>
          <a:blip r:embed="rId2"/>
          <a:stretch>
            <a:fillRect/>
          </a:stretch>
        </p:blipFill>
        <p:spPr>
          <a:xfrm>
            <a:off x="127000" y="1524000"/>
            <a:ext cx="8890000" cy="380594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7E1B5F6-96B8-49F5-9F0A-37D6EE17A62A}"/>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60227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48274DF6-68EF-4616-9D49-BE41B262196F}"/>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1734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C7A0BBD5-BF52-4EED-AE3D-17C42A277EC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CC887D7F-B17B-4679-94FC-94482A00E5A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56937344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5691</TotalTime>
  <Words>708</Words>
  <Application>Microsoft Office PowerPoint</Application>
  <PresentationFormat>Affichage à l'écran (4:3)</PresentationFormat>
  <Paragraphs>88</Paragraphs>
  <Slides>37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37</vt:i4>
      </vt:variant>
    </vt:vector>
  </HeadingPairs>
  <TitlesOfParts>
    <vt:vector size="4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EURCHF - 2020</vt:lpstr>
      <vt:lpstr>EURCNY - Synthesis</vt:lpstr>
      <vt:lpstr>EURCNY - 2019</vt:lpstr>
      <vt:lpstr>EURCNY - 2020</vt:lpstr>
      <vt:lpstr>EURGBP - Synthesis</vt:lpstr>
      <vt:lpstr>EURGBP - 2019</vt:lpstr>
      <vt:lpstr>EURINR - Synthesis</vt:lpstr>
      <vt:lpstr>EURJPY - Synthesis</vt:lpstr>
      <vt:lpstr>EURJPY - 2018</vt:lpstr>
      <vt:lpstr>EURJPY - 2019</vt:lpstr>
      <vt:lpstr>EURJPY - 2020</vt:lpstr>
      <vt:lpstr>EURSEK - Synthesis</vt:lpstr>
      <vt:lpstr>EURSEK - 2019</vt:lpstr>
      <vt:lpstr>EURSEK - 2020</vt:lpstr>
      <vt:lpstr>EURUSD - Historical &amp; Planned</vt:lpstr>
      <vt:lpstr>EURUSD - Synthesis</vt:lpstr>
      <vt:lpstr>EURUSD - 2016</vt:lpstr>
      <vt:lpstr>EURUSD - 2017</vt:lpstr>
      <vt:lpstr>EURUSD - 2018</vt:lpstr>
      <vt:lpstr>EURUSD - 2019</vt:lpstr>
      <vt:lpstr>EURUSD - 2020</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699</cp:revision>
  <cp:lastPrinted>2012-02-01T10:00:25Z</cp:lastPrinted>
  <dcterms:created xsi:type="dcterms:W3CDTF">2010-04-23T15:09:35Z</dcterms:created>
  <dcterms:modified xsi:type="dcterms:W3CDTF">2020-05-01T14:42:19Z</dcterms:modified>
</cp:coreProperties>
</file>