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2"/>
  </p:notesMasterIdLst>
  <p:sldIdLst>
    <p:sldId id="256" r:id="rId3"/>
    <p:sldId id="466" r:id="rId4"/>
    <p:sldId id="476" r:id="rId5"/>
    <p:sldId id="493" r:id="rId6"/>
    <p:sldId id="494" r:id="rId7"/>
    <p:sldId id="470" r:id="rId8"/>
    <p:sldId id="456" r:id="rId9"/>
    <p:sldId id="497" r:id="rId10"/>
    <p:sldId id="502" r:id="rId11"/>
    <p:sldId id="503" r:id="rId12"/>
    <p:sldId id="504" r:id="rId13"/>
    <p:sldId id="506" r:id="rId14"/>
    <p:sldId id="507" r:id="rId15"/>
    <p:sldId id="508" r:id="rId16"/>
    <p:sldId id="510" r:id="rId17"/>
    <p:sldId id="511" r:id="rId18"/>
    <p:sldId id="513" r:id="rId19"/>
    <p:sldId id="516" r:id="rId20"/>
    <p:sldId id="517" r:id="rId21"/>
    <p:sldId id="518" r:id="rId22"/>
    <p:sldId id="520" r:id="rId23"/>
    <p:sldId id="521" r:id="rId24"/>
    <p:sldId id="457" r:id="rId25"/>
    <p:sldId id="522" r:id="rId26"/>
    <p:sldId id="527" r:id="rId27"/>
    <p:sldId id="528" r:id="rId28"/>
    <p:sldId id="458" r:id="rId29"/>
    <p:sldId id="409" r:id="rId30"/>
    <p:sldId id="410" r:id="rId3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02/09/2020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9/2/2020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9/2/2020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9/2/2020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9/2/2020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9/2/2020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9/2/2020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9/2/2020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9/2/2020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9/2/2020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9/2/2020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9/2/2020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9/2/2020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9/2/2020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9/2/2020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9/2/2020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14" name="Image 13">
            <a:extLst>
              <a:ext uri="{FF2B5EF4-FFF2-40B4-BE49-F238E27FC236}">
                <a16:creationId xmlns:a16="http://schemas.microsoft.com/office/drawing/2014/main" id="{985BA53F-2A9E-4F12-9F05-19C3781E7438}"/>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6" name="Image 15">
            <a:extLst>
              <a:ext uri="{FF2B5EF4-FFF2-40B4-BE49-F238E27FC236}">
                <a16:creationId xmlns:a16="http://schemas.microsoft.com/office/drawing/2014/main" id="{01C2874B-AD7C-44B7-9C37-CF00479BC73E}"/>
              </a:ext>
            </a:extLst>
          </p:cNvPr>
          <p:cNvPicPr>
            <a:picLocks noChangeAspect="1"/>
          </p:cNvPicPr>
          <p:nvPr/>
        </p:nvPicPr>
        <p:blipFill>
          <a:blip r:embed="rId3"/>
          <a:stretch>
            <a:fillRect/>
          </a:stretch>
        </p:blipFill>
        <p:spPr>
          <a:xfrm>
            <a:off x="4749801" y="2349500"/>
            <a:ext cx="4204716" cy="3569208"/>
          </a:xfrm>
          <a:prstGeom prst="rect">
            <a:avLst/>
          </a:prstGeom>
        </p:spPr>
      </p:pic>
    </p:spTree>
    <p:extLst>
      <p:ext uri="{BB962C8B-B14F-4D97-AF65-F5344CB8AC3E}">
        <p14:creationId xmlns:p14="http://schemas.microsoft.com/office/powerpoint/2010/main" val="4077435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7" name="Image 6">
            <a:extLst>
              <a:ext uri="{FF2B5EF4-FFF2-40B4-BE49-F238E27FC236}">
                <a16:creationId xmlns:a16="http://schemas.microsoft.com/office/drawing/2014/main" id="{983FCC85-1450-4144-ABCB-38CAFA171760}"/>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4168439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a:t>
            </a:r>
          </a:p>
        </p:txBody>
      </p:sp>
      <p:pic>
        <p:nvPicPr>
          <p:cNvPr id="14" name="Image 13">
            <a:extLst>
              <a:ext uri="{FF2B5EF4-FFF2-40B4-BE49-F238E27FC236}">
                <a16:creationId xmlns:a16="http://schemas.microsoft.com/office/drawing/2014/main" id="{B9D00B05-7895-4446-A19C-712B5355C99B}"/>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16" name="Image 15">
            <a:extLst>
              <a:ext uri="{FF2B5EF4-FFF2-40B4-BE49-F238E27FC236}">
                <a16:creationId xmlns:a16="http://schemas.microsoft.com/office/drawing/2014/main" id="{A054994C-62FD-4603-ACBF-B5A4B4288CD7}"/>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229254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a:t>
            </a:r>
          </a:p>
        </p:txBody>
      </p:sp>
      <p:pic>
        <p:nvPicPr>
          <p:cNvPr id="10" name="Image 9">
            <a:extLst>
              <a:ext uri="{FF2B5EF4-FFF2-40B4-BE49-F238E27FC236}">
                <a16:creationId xmlns:a16="http://schemas.microsoft.com/office/drawing/2014/main" id="{1889A158-EEDE-4879-AFCB-4AA571AE57E3}"/>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18" name="Image 17">
            <a:extLst>
              <a:ext uri="{FF2B5EF4-FFF2-40B4-BE49-F238E27FC236}">
                <a16:creationId xmlns:a16="http://schemas.microsoft.com/office/drawing/2014/main" id="{1CFF373F-36CE-4D7F-AC23-5E32C206AC04}"/>
              </a:ext>
            </a:extLst>
          </p:cNvPr>
          <p:cNvPicPr>
            <a:picLocks noChangeAspect="1"/>
          </p:cNvPicPr>
          <p:nvPr/>
        </p:nvPicPr>
        <p:blipFill>
          <a:blip r:embed="rId3"/>
          <a:stretch>
            <a:fillRect/>
          </a:stretch>
        </p:blipFill>
        <p:spPr>
          <a:xfrm>
            <a:off x="4745807" y="2349500"/>
            <a:ext cx="4212701" cy="3569208"/>
          </a:xfrm>
          <a:prstGeom prst="rect">
            <a:avLst/>
          </a:prstGeom>
        </p:spPr>
      </p:pic>
    </p:spTree>
    <p:extLst>
      <p:ext uri="{BB962C8B-B14F-4D97-AF65-F5344CB8AC3E}">
        <p14:creationId xmlns:p14="http://schemas.microsoft.com/office/powerpoint/2010/main" val="2088388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7" name="Image 6">
            <a:extLst>
              <a:ext uri="{FF2B5EF4-FFF2-40B4-BE49-F238E27FC236}">
                <a16:creationId xmlns:a16="http://schemas.microsoft.com/office/drawing/2014/main" id="{13E6BE8D-634D-4BAE-810A-5ED0940A40A9}"/>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774052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10" name="Image 9">
            <a:extLst>
              <a:ext uri="{FF2B5EF4-FFF2-40B4-BE49-F238E27FC236}">
                <a16:creationId xmlns:a16="http://schemas.microsoft.com/office/drawing/2014/main" id="{F542E180-8D32-4B29-8393-4EABB88FE810}"/>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12" name="Image 11">
            <a:extLst>
              <a:ext uri="{FF2B5EF4-FFF2-40B4-BE49-F238E27FC236}">
                <a16:creationId xmlns:a16="http://schemas.microsoft.com/office/drawing/2014/main" id="{8C4C1A02-361F-42E0-82E0-B982BB96CCFD}"/>
              </a:ext>
            </a:extLst>
          </p:cNvPr>
          <p:cNvPicPr>
            <a:picLocks noChangeAspect="1"/>
          </p:cNvPicPr>
          <p:nvPr/>
        </p:nvPicPr>
        <p:blipFill>
          <a:blip r:embed="rId3"/>
          <a:stretch>
            <a:fillRect/>
          </a:stretch>
        </p:blipFill>
        <p:spPr>
          <a:xfrm>
            <a:off x="4749801" y="2349500"/>
            <a:ext cx="4204716" cy="3569208"/>
          </a:xfrm>
          <a:prstGeom prst="rect">
            <a:avLst/>
          </a:prstGeom>
        </p:spPr>
      </p:pic>
    </p:spTree>
    <p:extLst>
      <p:ext uri="{BB962C8B-B14F-4D97-AF65-F5344CB8AC3E}">
        <p14:creationId xmlns:p14="http://schemas.microsoft.com/office/powerpoint/2010/main" val="1912096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7" name="Image 6">
            <a:extLst>
              <a:ext uri="{FF2B5EF4-FFF2-40B4-BE49-F238E27FC236}">
                <a16:creationId xmlns:a16="http://schemas.microsoft.com/office/drawing/2014/main" id="{A12A4948-91DB-4E7B-9F62-C2C6043FCD0B}"/>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409061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7" name="Image 6">
            <a:extLst>
              <a:ext uri="{FF2B5EF4-FFF2-40B4-BE49-F238E27FC236}">
                <a16:creationId xmlns:a16="http://schemas.microsoft.com/office/drawing/2014/main" id="{B72EA490-DC23-472E-840C-FCD7DD6E7E01}"/>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348496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- 2019</a:t>
            </a:r>
          </a:p>
        </p:txBody>
      </p:sp>
      <p:pic>
        <p:nvPicPr>
          <p:cNvPr id="10" name="Image 9">
            <a:extLst>
              <a:ext uri="{FF2B5EF4-FFF2-40B4-BE49-F238E27FC236}">
                <a16:creationId xmlns:a16="http://schemas.microsoft.com/office/drawing/2014/main" id="{8C6B5B5E-AF47-4250-8E03-A76D3A19F01D}"/>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12" name="Image 11">
            <a:extLst>
              <a:ext uri="{FF2B5EF4-FFF2-40B4-BE49-F238E27FC236}">
                <a16:creationId xmlns:a16="http://schemas.microsoft.com/office/drawing/2014/main" id="{AED6DB1C-0656-4D3F-A30C-71AC4EA0173F}"/>
              </a:ext>
            </a:extLst>
          </p:cNvPr>
          <p:cNvPicPr>
            <a:picLocks noChangeAspect="1"/>
          </p:cNvPicPr>
          <p:nvPr/>
        </p:nvPicPr>
        <p:blipFill>
          <a:blip r:embed="rId3"/>
          <a:stretch>
            <a:fillRect/>
          </a:stretch>
        </p:blipFill>
        <p:spPr>
          <a:xfrm>
            <a:off x="4749801" y="2346142"/>
            <a:ext cx="4200508" cy="3570732"/>
          </a:xfrm>
          <a:prstGeom prst="rect">
            <a:avLst/>
          </a:prstGeom>
        </p:spPr>
      </p:pic>
    </p:spTree>
    <p:extLst>
      <p:ext uri="{BB962C8B-B14F-4D97-AF65-F5344CB8AC3E}">
        <p14:creationId xmlns:p14="http://schemas.microsoft.com/office/powerpoint/2010/main" val="130235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- 2020</a:t>
            </a:r>
          </a:p>
        </p:txBody>
      </p:sp>
      <p:pic>
        <p:nvPicPr>
          <p:cNvPr id="10" name="Image 9">
            <a:extLst>
              <a:ext uri="{FF2B5EF4-FFF2-40B4-BE49-F238E27FC236}">
                <a16:creationId xmlns:a16="http://schemas.microsoft.com/office/drawing/2014/main" id="{DB87E7DA-3E6D-474E-877C-B263874D126B}"/>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2" name="Image 11">
            <a:extLst>
              <a:ext uri="{FF2B5EF4-FFF2-40B4-BE49-F238E27FC236}">
                <a16:creationId xmlns:a16="http://schemas.microsoft.com/office/drawing/2014/main" id="{41E4750F-2417-472D-93C4-583D3572AC0D}"/>
              </a:ext>
            </a:extLst>
          </p:cNvPr>
          <p:cNvPicPr>
            <a:picLocks noChangeAspect="1"/>
          </p:cNvPicPr>
          <p:nvPr/>
        </p:nvPicPr>
        <p:blipFill>
          <a:blip r:embed="rId3"/>
          <a:stretch>
            <a:fillRect/>
          </a:stretch>
        </p:blipFill>
        <p:spPr>
          <a:xfrm>
            <a:off x="4749800" y="2349501"/>
            <a:ext cx="4200507" cy="3569208"/>
          </a:xfrm>
          <a:prstGeom prst="rect">
            <a:avLst/>
          </a:prstGeom>
        </p:spPr>
      </p:pic>
    </p:spTree>
    <p:extLst>
      <p:ext uri="{BB962C8B-B14F-4D97-AF65-F5344CB8AC3E}">
        <p14:creationId xmlns:p14="http://schemas.microsoft.com/office/powerpoint/2010/main" val="277385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7" name="Image 6">
            <a:extLst>
              <a:ext uri="{FF2B5EF4-FFF2-40B4-BE49-F238E27FC236}">
                <a16:creationId xmlns:a16="http://schemas.microsoft.com/office/drawing/2014/main" id="{CEBFD87E-F1A1-47B3-A5D1-99741364EDBB}"/>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2554375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- 2019</a:t>
            </a:r>
          </a:p>
        </p:txBody>
      </p:sp>
      <p:pic>
        <p:nvPicPr>
          <p:cNvPr id="10" name="Image 9">
            <a:extLst>
              <a:ext uri="{FF2B5EF4-FFF2-40B4-BE49-F238E27FC236}">
                <a16:creationId xmlns:a16="http://schemas.microsoft.com/office/drawing/2014/main" id="{3480810D-4FEC-4121-9678-A63FEDB9E533}"/>
              </a:ext>
            </a:extLst>
          </p:cNvPr>
          <p:cNvPicPr>
            <a:picLocks noChangeAspect="1"/>
          </p:cNvPicPr>
          <p:nvPr/>
        </p:nvPicPr>
        <p:blipFill>
          <a:blip r:embed="rId2"/>
          <a:stretch>
            <a:fillRect/>
          </a:stretch>
        </p:blipFill>
        <p:spPr>
          <a:xfrm>
            <a:off x="236221" y="2349500"/>
            <a:ext cx="4204715" cy="3569208"/>
          </a:xfrm>
          <a:prstGeom prst="rect">
            <a:avLst/>
          </a:prstGeom>
        </p:spPr>
      </p:pic>
      <p:pic>
        <p:nvPicPr>
          <p:cNvPr id="12" name="Image 11">
            <a:extLst>
              <a:ext uri="{FF2B5EF4-FFF2-40B4-BE49-F238E27FC236}">
                <a16:creationId xmlns:a16="http://schemas.microsoft.com/office/drawing/2014/main" id="{941EB8B7-D8C6-4139-9905-570A85690762}"/>
              </a:ext>
            </a:extLst>
          </p:cNvPr>
          <p:cNvPicPr>
            <a:picLocks noChangeAspect="1"/>
          </p:cNvPicPr>
          <p:nvPr/>
        </p:nvPicPr>
        <p:blipFill>
          <a:blip r:embed="rId3"/>
          <a:stretch>
            <a:fillRect/>
          </a:stretch>
        </p:blipFill>
        <p:spPr>
          <a:xfrm>
            <a:off x="4749799" y="2349500"/>
            <a:ext cx="4204716" cy="3569208"/>
          </a:xfrm>
          <a:prstGeom prst="rect">
            <a:avLst/>
          </a:prstGeom>
        </p:spPr>
      </p:pic>
    </p:spTree>
    <p:extLst>
      <p:ext uri="{BB962C8B-B14F-4D97-AF65-F5344CB8AC3E}">
        <p14:creationId xmlns:p14="http://schemas.microsoft.com/office/powerpoint/2010/main" val="2514672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- 2020</a:t>
            </a:r>
          </a:p>
        </p:txBody>
      </p:sp>
      <p:pic>
        <p:nvPicPr>
          <p:cNvPr id="10" name="Image 9">
            <a:extLst>
              <a:ext uri="{FF2B5EF4-FFF2-40B4-BE49-F238E27FC236}">
                <a16:creationId xmlns:a16="http://schemas.microsoft.com/office/drawing/2014/main" id="{DCA4567C-09AB-4363-B570-EA6114D88876}"/>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2" name="Image 11">
            <a:extLst>
              <a:ext uri="{FF2B5EF4-FFF2-40B4-BE49-F238E27FC236}">
                <a16:creationId xmlns:a16="http://schemas.microsoft.com/office/drawing/2014/main" id="{AC7EDCAF-14AC-4C63-AAF3-FC97A7DEE500}"/>
              </a:ext>
            </a:extLst>
          </p:cNvPr>
          <p:cNvPicPr>
            <a:picLocks noChangeAspect="1"/>
          </p:cNvPicPr>
          <p:nvPr/>
        </p:nvPicPr>
        <p:blipFill>
          <a:blip r:embed="rId3"/>
          <a:stretch>
            <a:fillRect/>
          </a:stretch>
        </p:blipFill>
        <p:spPr>
          <a:xfrm>
            <a:off x="4754008" y="2347976"/>
            <a:ext cx="4200508" cy="3570732"/>
          </a:xfrm>
          <a:prstGeom prst="rect">
            <a:avLst/>
          </a:prstGeom>
        </p:spPr>
      </p:pic>
    </p:spTree>
    <p:extLst>
      <p:ext uri="{BB962C8B-B14F-4D97-AF65-F5344CB8AC3E}">
        <p14:creationId xmlns:p14="http://schemas.microsoft.com/office/powerpoint/2010/main" val="80362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5A463E51-43CA-4F8D-96EE-B6B3DA322E01}"/>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492424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7" name="Image 6">
            <a:extLst>
              <a:ext uri="{FF2B5EF4-FFF2-40B4-BE49-F238E27FC236}">
                <a16:creationId xmlns:a16="http://schemas.microsoft.com/office/drawing/2014/main" id="{5CBE6E00-F44B-4061-B303-3BB8FE75C7A8}"/>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034756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10" name="Image 9">
            <a:extLst>
              <a:ext uri="{FF2B5EF4-FFF2-40B4-BE49-F238E27FC236}">
                <a16:creationId xmlns:a16="http://schemas.microsoft.com/office/drawing/2014/main" id="{F0871A04-BE1B-476F-842D-0522ACA5EFC1}"/>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2" name="Image 11">
            <a:extLst>
              <a:ext uri="{FF2B5EF4-FFF2-40B4-BE49-F238E27FC236}">
                <a16:creationId xmlns:a16="http://schemas.microsoft.com/office/drawing/2014/main" id="{8DA16498-AAE9-41E2-9B60-66A541AE5267}"/>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056759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10" name="Image 9">
            <a:extLst>
              <a:ext uri="{FF2B5EF4-FFF2-40B4-BE49-F238E27FC236}">
                <a16:creationId xmlns:a16="http://schemas.microsoft.com/office/drawing/2014/main" id="{38E58117-93A5-4D8B-A90B-45B941C0A38F}"/>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12" name="Image 11">
            <a:extLst>
              <a:ext uri="{FF2B5EF4-FFF2-40B4-BE49-F238E27FC236}">
                <a16:creationId xmlns:a16="http://schemas.microsoft.com/office/drawing/2014/main" id="{4B7B3164-EC2E-4097-927B-F38D51AF86FB}"/>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887443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671501A6-83C9-4A2F-8130-1259BAADA562}"/>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2223955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13" name="Tableau 12">
            <a:extLst>
              <a:ext uri="{FF2B5EF4-FFF2-40B4-BE49-F238E27FC236}">
                <a16:creationId xmlns:a16="http://schemas.microsoft.com/office/drawing/2014/main" id="{C83A8EB0-B013-4E1D-AE6E-3A123D358433}"/>
              </a:ext>
            </a:extLst>
          </p:cNvPr>
          <p:cNvGraphicFramePr>
            <a:graphicFrameLocks noGrp="1"/>
          </p:cNvGraphicFramePr>
          <p:nvPr>
            <p:extLst>
              <p:ext uri="{D42A27DB-BD31-4B8C-83A1-F6EECF244321}">
                <p14:modId xmlns:p14="http://schemas.microsoft.com/office/powerpoint/2010/main" val="4251260926"/>
              </p:ext>
            </p:extLst>
          </p:nvPr>
        </p:nvGraphicFramePr>
        <p:xfrm>
          <a:off x="173737" y="1555846"/>
          <a:ext cx="8759952" cy="2798175"/>
        </p:xfrm>
        <a:graphic>
          <a:graphicData uri="http://schemas.openxmlformats.org/drawingml/2006/table">
            <a:tbl>
              <a:tblPr/>
              <a:tblGrid>
                <a:gridCol w="1032753">
                  <a:extLst>
                    <a:ext uri="{9D8B030D-6E8A-4147-A177-3AD203B41FA5}">
                      <a16:colId xmlns:a16="http://schemas.microsoft.com/office/drawing/2014/main" val="30059774"/>
                    </a:ext>
                  </a:extLst>
                </a:gridCol>
                <a:gridCol w="1035386">
                  <a:extLst>
                    <a:ext uri="{9D8B030D-6E8A-4147-A177-3AD203B41FA5}">
                      <a16:colId xmlns:a16="http://schemas.microsoft.com/office/drawing/2014/main" val="3351425318"/>
                    </a:ext>
                  </a:extLst>
                </a:gridCol>
                <a:gridCol w="484761">
                  <a:extLst>
                    <a:ext uri="{9D8B030D-6E8A-4147-A177-3AD203B41FA5}">
                      <a16:colId xmlns:a16="http://schemas.microsoft.com/office/drawing/2014/main" val="1192069173"/>
                    </a:ext>
                  </a:extLst>
                </a:gridCol>
                <a:gridCol w="874678">
                  <a:extLst>
                    <a:ext uri="{9D8B030D-6E8A-4147-A177-3AD203B41FA5}">
                      <a16:colId xmlns:a16="http://schemas.microsoft.com/office/drawing/2014/main" val="1014138494"/>
                    </a:ext>
                  </a:extLst>
                </a:gridCol>
                <a:gridCol w="874678">
                  <a:extLst>
                    <a:ext uri="{9D8B030D-6E8A-4147-A177-3AD203B41FA5}">
                      <a16:colId xmlns:a16="http://schemas.microsoft.com/office/drawing/2014/main" val="4060156977"/>
                    </a:ext>
                  </a:extLst>
                </a:gridCol>
                <a:gridCol w="874678">
                  <a:extLst>
                    <a:ext uri="{9D8B030D-6E8A-4147-A177-3AD203B41FA5}">
                      <a16:colId xmlns:a16="http://schemas.microsoft.com/office/drawing/2014/main" val="149920417"/>
                    </a:ext>
                  </a:extLst>
                </a:gridCol>
                <a:gridCol w="537452">
                  <a:extLst>
                    <a:ext uri="{9D8B030D-6E8A-4147-A177-3AD203B41FA5}">
                      <a16:colId xmlns:a16="http://schemas.microsoft.com/office/drawing/2014/main" val="1894031267"/>
                    </a:ext>
                  </a:extLst>
                </a:gridCol>
                <a:gridCol w="537452">
                  <a:extLst>
                    <a:ext uri="{9D8B030D-6E8A-4147-A177-3AD203B41FA5}">
                      <a16:colId xmlns:a16="http://schemas.microsoft.com/office/drawing/2014/main" val="2974101736"/>
                    </a:ext>
                  </a:extLst>
                </a:gridCol>
                <a:gridCol w="874678">
                  <a:extLst>
                    <a:ext uri="{9D8B030D-6E8A-4147-A177-3AD203B41FA5}">
                      <a16:colId xmlns:a16="http://schemas.microsoft.com/office/drawing/2014/main" val="389531252"/>
                    </a:ext>
                  </a:extLst>
                </a:gridCol>
                <a:gridCol w="874678">
                  <a:extLst>
                    <a:ext uri="{9D8B030D-6E8A-4147-A177-3AD203B41FA5}">
                      <a16:colId xmlns:a16="http://schemas.microsoft.com/office/drawing/2014/main" val="4279025259"/>
                    </a:ext>
                  </a:extLst>
                </a:gridCol>
                <a:gridCol w="758758">
                  <a:extLst>
                    <a:ext uri="{9D8B030D-6E8A-4147-A177-3AD203B41FA5}">
                      <a16:colId xmlns:a16="http://schemas.microsoft.com/office/drawing/2014/main" val="3897218925"/>
                    </a:ext>
                  </a:extLst>
                </a:gridCol>
              </a:tblGrid>
              <a:tr h="405552">
                <a:tc>
                  <a:txBody>
                    <a:bodyPr/>
                    <a:lstStyle/>
                    <a:p>
                      <a:pPr algn="ctr" fontAlgn="ctr"/>
                      <a:r>
                        <a:rPr lang="fr-FR" sz="1050" b="0" i="0" u="none" strike="noStrike">
                          <a:solidFill>
                            <a:srgbClr val="000000"/>
                          </a:solidFill>
                          <a:effectLst/>
                          <a:latin typeface="Calibri" panose="020F0502020204030204" pitchFamily="34" charset="0"/>
                        </a:rPr>
                        <a:t> </a:t>
                      </a:r>
                    </a:p>
                  </a:txBody>
                  <a:tcPr marL="5189" marR="5189" marT="5189"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1" i="0" u="none" strike="noStrike">
                          <a:solidFill>
                            <a:srgbClr val="000000"/>
                          </a:solidFill>
                          <a:effectLst/>
                          <a:latin typeface="Calibri" panose="020F0502020204030204" pitchFamily="34" charset="0"/>
                        </a:rPr>
                        <a:t>Hedge Reference</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Position</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CCY</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Hedge Notional</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Exposure</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Evolution in %</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Hedge Ratio</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Option Ratio</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Hedge Rate     excl. premiums</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Hedge Rate     inc. premiums</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293244192"/>
                  </a:ext>
                </a:extLst>
              </a:tr>
              <a:tr h="150763">
                <a:tc rowSpan="2">
                  <a:txBody>
                    <a:bodyPr/>
                    <a:lstStyle/>
                    <a:p>
                      <a:pPr algn="ctr" fontAlgn="ctr"/>
                      <a:r>
                        <a:rPr lang="fr-FR" sz="1050" b="0" i="0" u="none" strike="noStrike">
                          <a:solidFill>
                            <a:srgbClr val="000000"/>
                          </a:solidFill>
                          <a:effectLst/>
                          <a:latin typeface="Calibri" panose="020F0502020204030204" pitchFamily="34" charset="0"/>
                        </a:rPr>
                        <a:t>EURCHF</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BUY</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CHF</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16 150 000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16 150 000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100%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1.1232</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1.1232</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80377558"/>
                  </a:ext>
                </a:extLst>
              </a:tr>
              <a:tr h="150763">
                <a:tc vMerge="1">
                  <a:txBody>
                    <a:bodyPr/>
                    <a:lstStyle/>
                    <a:p>
                      <a:endParaRPr lang="fr-FR"/>
                    </a:p>
                  </a:txBody>
                  <a:tcPr/>
                </a:tc>
                <a:tc>
                  <a:txBody>
                    <a:bodyPr/>
                    <a:lstStyle/>
                    <a:p>
                      <a:pPr algn="ctr" fontAlgn="ctr"/>
                      <a:r>
                        <a:rPr lang="fr-FR" sz="105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BUY</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CHF</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9 050 000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9 750 000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93%</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1.0638</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1.0638</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0259019"/>
                  </a:ext>
                </a:extLst>
              </a:tr>
              <a:tr h="150763">
                <a:tc rowSpan="2">
                  <a:txBody>
                    <a:bodyPr/>
                    <a:lstStyle/>
                    <a:p>
                      <a:pPr algn="ctr" fontAlgn="ctr"/>
                      <a:r>
                        <a:rPr lang="fr-FR" sz="1050" b="0" i="0" u="none" strike="noStrike">
                          <a:solidFill>
                            <a:srgbClr val="000000"/>
                          </a:solidFill>
                          <a:effectLst/>
                          <a:latin typeface="Calibri" panose="020F0502020204030204" pitchFamily="34" charset="0"/>
                        </a:rPr>
                        <a:t>EURCNY</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CNY</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-40 800 000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-40 800 000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100%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7.7401</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7.7401</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42529783"/>
                  </a:ext>
                </a:extLst>
              </a:tr>
              <a:tr h="150763">
                <a:tc vMerge="1">
                  <a:txBody>
                    <a:bodyPr/>
                    <a:lstStyle/>
                    <a:p>
                      <a:endParaRPr lang="fr-FR"/>
                    </a:p>
                  </a:txBody>
                  <a:tcPr/>
                </a:tc>
                <a:tc>
                  <a:txBody>
                    <a:bodyPr/>
                    <a:lstStyle/>
                    <a:p>
                      <a:pPr algn="ctr" fontAlgn="ctr"/>
                      <a:r>
                        <a:rPr lang="fr-FR" sz="105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CNY</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-12 180 000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-19 500 000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62%</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7.7526</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7.7526</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7551880"/>
                  </a:ext>
                </a:extLst>
              </a:tr>
              <a:tr h="150763">
                <a:tc rowSpan="2">
                  <a:txBody>
                    <a:bodyPr/>
                    <a:lstStyle/>
                    <a:p>
                      <a:pPr algn="ctr" fontAlgn="ctr"/>
                      <a:r>
                        <a:rPr lang="fr-FR" sz="1050" b="0" i="0" u="none" strike="noStrike">
                          <a:solidFill>
                            <a:srgbClr val="000000"/>
                          </a:solidFill>
                          <a:effectLst/>
                          <a:latin typeface="Calibri" panose="020F0502020204030204" pitchFamily="34" charset="0"/>
                        </a:rPr>
                        <a:t>EURGBP</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GBP</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-750 000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-750 000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100%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0.8636</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0.8636</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98953329"/>
                  </a:ext>
                </a:extLst>
              </a:tr>
              <a:tr h="150763">
                <a:tc vMerge="1">
                  <a:txBody>
                    <a:bodyPr/>
                    <a:lstStyle/>
                    <a:p>
                      <a:endParaRPr lang="fr-FR"/>
                    </a:p>
                  </a:txBody>
                  <a:tcPr/>
                </a:tc>
                <a:tc>
                  <a:txBody>
                    <a:bodyPr/>
                    <a:lstStyle/>
                    <a:p>
                      <a:pPr algn="ctr" fontAlgn="ctr"/>
                      <a:r>
                        <a:rPr lang="fr-FR" sz="105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GBP</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-1 000 000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0.0000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0.0000</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1171238"/>
                  </a:ext>
                </a:extLst>
              </a:tr>
              <a:tr h="150763">
                <a:tc rowSpan="2">
                  <a:txBody>
                    <a:bodyPr/>
                    <a:lstStyle/>
                    <a:p>
                      <a:pPr algn="ctr" fontAlgn="ctr"/>
                      <a:r>
                        <a:rPr lang="fr-FR" sz="1050" b="0" i="0" u="none" strike="noStrike">
                          <a:solidFill>
                            <a:srgbClr val="000000"/>
                          </a:solidFill>
                          <a:effectLst/>
                          <a:latin typeface="Calibri" panose="020F0502020204030204" pitchFamily="34" charset="0"/>
                        </a:rPr>
                        <a:t>EURINR</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INR</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-420 000 000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0.0000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0.0000</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155923207"/>
                  </a:ext>
                </a:extLst>
              </a:tr>
              <a:tr h="150763">
                <a:tc vMerge="1">
                  <a:txBody>
                    <a:bodyPr/>
                    <a:lstStyle/>
                    <a:p>
                      <a:endParaRPr lang="fr-FR"/>
                    </a:p>
                  </a:txBody>
                  <a:tcPr/>
                </a:tc>
                <a:tc>
                  <a:txBody>
                    <a:bodyPr/>
                    <a:lstStyle/>
                    <a:p>
                      <a:pPr algn="ctr" fontAlgn="ctr"/>
                      <a:r>
                        <a:rPr lang="fr-FR" sz="105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INR</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-212 000 000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0.0000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0.0000</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1684803"/>
                  </a:ext>
                </a:extLst>
              </a:tr>
              <a:tr h="150763">
                <a:tc rowSpan="2">
                  <a:txBody>
                    <a:bodyPr/>
                    <a:lstStyle/>
                    <a:p>
                      <a:pPr algn="ctr" fontAlgn="ctr"/>
                      <a:r>
                        <a:rPr lang="fr-FR" sz="1050" b="0" i="0" u="none" strike="noStrike">
                          <a:solidFill>
                            <a:srgbClr val="000000"/>
                          </a:solidFill>
                          <a:effectLst/>
                          <a:latin typeface="Calibri" panose="020F0502020204030204" pitchFamily="34" charset="0"/>
                        </a:rPr>
                        <a:t>EURJPY</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JPY</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-262 950 000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-380 000 000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69%</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121.9420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121.9420</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13666881"/>
                  </a:ext>
                </a:extLst>
              </a:tr>
              <a:tr h="150763">
                <a:tc vMerge="1">
                  <a:txBody>
                    <a:bodyPr/>
                    <a:lstStyle/>
                    <a:p>
                      <a:endParaRPr lang="fr-FR"/>
                    </a:p>
                  </a:txBody>
                  <a:tcPr/>
                </a:tc>
                <a:tc>
                  <a:txBody>
                    <a:bodyPr/>
                    <a:lstStyle/>
                    <a:p>
                      <a:pPr algn="ctr" fontAlgn="ctr"/>
                      <a:r>
                        <a:rPr lang="fr-FR" sz="105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JPY</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-122 050 000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-130 000 000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94%</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117.6412</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117.6412</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3913796"/>
                  </a:ext>
                </a:extLst>
              </a:tr>
              <a:tr h="150763">
                <a:tc rowSpan="2">
                  <a:txBody>
                    <a:bodyPr/>
                    <a:lstStyle/>
                    <a:p>
                      <a:pPr algn="ctr" fontAlgn="ctr"/>
                      <a:r>
                        <a:rPr lang="fr-FR" sz="1050" b="0" i="0" u="none" strike="noStrike">
                          <a:solidFill>
                            <a:srgbClr val="000000"/>
                          </a:solidFill>
                          <a:effectLst/>
                          <a:latin typeface="Calibri" panose="020F0502020204030204" pitchFamily="34" charset="0"/>
                        </a:rPr>
                        <a:t>EURSEK</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05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SEK</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-5 400 000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-5 400 000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100%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10.6810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10.6810</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81173477"/>
                  </a:ext>
                </a:extLst>
              </a:tr>
              <a:tr h="150763">
                <a:tc vMerge="1">
                  <a:txBody>
                    <a:bodyPr/>
                    <a:lstStyle/>
                    <a:p>
                      <a:endParaRPr lang="fr-FR"/>
                    </a:p>
                  </a:txBody>
                  <a:tcPr/>
                </a:tc>
                <a:tc>
                  <a:txBody>
                    <a:bodyPr/>
                    <a:lstStyle/>
                    <a:p>
                      <a:pPr algn="ctr" fontAlgn="ctr"/>
                      <a:r>
                        <a:rPr lang="fr-FR" sz="105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SEK</a:t>
                      </a:r>
                    </a:p>
                  </a:txBody>
                  <a:tcPr marL="5189" marR="5189" marT="5189" marB="0" anchor="ctr">
                    <a:lnL>
                      <a:noFill/>
                    </a:lnL>
                    <a:lnR>
                      <a:noFill/>
                    </a:lnR>
                    <a:lnT>
                      <a:noFill/>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-2 200 000</a:t>
                      </a:r>
                    </a:p>
                  </a:txBody>
                  <a:tcPr marL="5189" marR="5189" marT="5189" marB="0" anchor="ctr">
                    <a:lnL>
                      <a:noFill/>
                    </a:lnL>
                    <a:lnR>
                      <a:noFill/>
                    </a:lnR>
                    <a:lnT>
                      <a:noFill/>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-5 400 000</a:t>
                      </a:r>
                    </a:p>
                  </a:txBody>
                  <a:tcPr marL="5189" marR="5189" marT="5189" marB="0" anchor="ctr">
                    <a:lnL>
                      <a:noFill/>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41%</a:t>
                      </a:r>
                    </a:p>
                  </a:txBody>
                  <a:tcPr marL="5189" marR="5189" marT="5189" marB="0" anchor="ctr">
                    <a:lnL>
                      <a:noFill/>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10.6588</a:t>
                      </a:r>
                    </a:p>
                  </a:txBody>
                  <a:tcPr marL="5189" marR="5189" marT="5189" marB="0" anchor="ctr">
                    <a:lnL>
                      <a:noFill/>
                    </a:lnL>
                    <a:lnR>
                      <a:noFill/>
                    </a:lnR>
                    <a:lnT>
                      <a:noFill/>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10.6588</a:t>
                      </a:r>
                    </a:p>
                  </a:txBody>
                  <a:tcPr marL="5189" marR="5189" marT="5189"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47777205"/>
                  </a:ext>
                </a:extLst>
              </a:tr>
              <a:tr h="150763">
                <a:tc rowSpan="2">
                  <a:txBody>
                    <a:bodyPr/>
                    <a:lstStyle/>
                    <a:p>
                      <a:pPr algn="ctr" fontAlgn="ctr"/>
                      <a:r>
                        <a:rPr lang="fr-FR" sz="1050" b="0" i="0" u="none" strike="noStrike">
                          <a:solidFill>
                            <a:srgbClr val="000000"/>
                          </a:solidFill>
                          <a:effectLst/>
                          <a:latin typeface="Calibri" panose="020F0502020204030204" pitchFamily="34" charset="0"/>
                        </a:rPr>
                        <a:t>EURUSD</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USD</a:t>
                      </a:r>
                    </a:p>
                  </a:txBody>
                  <a:tcPr marL="5189" marR="5189" marT="5189" marB="0" anchor="ctr">
                    <a:lnL>
                      <a:noFill/>
                    </a:lnL>
                    <a:lnR>
                      <a:noFill/>
                    </a:lnR>
                    <a:lnT>
                      <a:noFill/>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-7 680 000</a:t>
                      </a:r>
                    </a:p>
                  </a:txBody>
                  <a:tcPr marL="5189" marR="5189" marT="5189" marB="0" anchor="ctr">
                    <a:lnL>
                      <a:noFill/>
                    </a:lnL>
                    <a:lnR>
                      <a:noFill/>
                    </a:lnR>
                    <a:lnT>
                      <a:noFill/>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-11 500 000</a:t>
                      </a:r>
                    </a:p>
                  </a:txBody>
                  <a:tcPr marL="5189" marR="5189" marT="5189" marB="0" anchor="ctr">
                    <a:lnL>
                      <a:noFill/>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67%</a:t>
                      </a:r>
                    </a:p>
                  </a:txBody>
                  <a:tcPr marL="5189" marR="5189" marT="5189" marB="0" anchor="ctr">
                    <a:lnL>
                      <a:noFill/>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1.1280</a:t>
                      </a:r>
                    </a:p>
                  </a:txBody>
                  <a:tcPr marL="5189" marR="5189" marT="5189" marB="0" anchor="ctr">
                    <a:lnL>
                      <a:noFill/>
                    </a:lnL>
                    <a:lnR>
                      <a:noFill/>
                    </a:lnR>
                    <a:lnT>
                      <a:noFill/>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1.1280</a:t>
                      </a:r>
                    </a:p>
                  </a:txBody>
                  <a:tcPr marL="5189" marR="5189" marT="5189"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75317453"/>
                  </a:ext>
                </a:extLst>
              </a:tr>
              <a:tr h="150763">
                <a:tc vMerge="1">
                  <a:txBody>
                    <a:bodyPr/>
                    <a:lstStyle/>
                    <a:p>
                      <a:endParaRPr lang="fr-FR"/>
                    </a:p>
                  </a:txBody>
                  <a:tcPr/>
                </a:tc>
                <a:tc>
                  <a:txBody>
                    <a:bodyPr/>
                    <a:lstStyle/>
                    <a:p>
                      <a:pPr algn="ctr" fontAlgn="ctr"/>
                      <a:r>
                        <a:rPr lang="fr-FR" sz="105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USD</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-3 800 000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-6 500 000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58%</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1.0969</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dirty="0">
                          <a:solidFill>
                            <a:srgbClr val="000000"/>
                          </a:solidFill>
                          <a:effectLst/>
                          <a:latin typeface="Calibri" panose="020F0502020204030204" pitchFamily="34" charset="0"/>
                        </a:rPr>
                        <a:t>1.0969</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952442"/>
                  </a:ext>
                </a:extLst>
              </a:tr>
            </a:tbl>
          </a:graphicData>
        </a:graphic>
      </p:graphicFrame>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7" name="Tableau 6">
            <a:extLst>
              <a:ext uri="{FF2B5EF4-FFF2-40B4-BE49-F238E27FC236}">
                <a16:creationId xmlns:a16="http://schemas.microsoft.com/office/drawing/2014/main" id="{7DFA18F4-3876-4031-9EF8-985B5D908B93}"/>
              </a:ext>
            </a:extLst>
          </p:cNvPr>
          <p:cNvGraphicFramePr>
            <a:graphicFrameLocks noGrp="1"/>
          </p:cNvGraphicFramePr>
          <p:nvPr>
            <p:extLst>
              <p:ext uri="{D42A27DB-BD31-4B8C-83A1-F6EECF244321}">
                <p14:modId xmlns:p14="http://schemas.microsoft.com/office/powerpoint/2010/main" val="3861089599"/>
              </p:ext>
            </p:extLst>
          </p:nvPr>
        </p:nvGraphicFramePr>
        <p:xfrm>
          <a:off x="173737" y="1555846"/>
          <a:ext cx="8759953" cy="2516230"/>
        </p:xfrm>
        <a:graphic>
          <a:graphicData uri="http://schemas.openxmlformats.org/drawingml/2006/table">
            <a:tbl>
              <a:tblPr/>
              <a:tblGrid>
                <a:gridCol w="993508">
                  <a:extLst>
                    <a:ext uri="{9D8B030D-6E8A-4147-A177-3AD203B41FA5}">
                      <a16:colId xmlns:a16="http://schemas.microsoft.com/office/drawing/2014/main" val="2984545413"/>
                    </a:ext>
                  </a:extLst>
                </a:gridCol>
                <a:gridCol w="993508">
                  <a:extLst>
                    <a:ext uri="{9D8B030D-6E8A-4147-A177-3AD203B41FA5}">
                      <a16:colId xmlns:a16="http://schemas.microsoft.com/office/drawing/2014/main" val="1333795051"/>
                    </a:ext>
                  </a:extLst>
                </a:gridCol>
                <a:gridCol w="491412">
                  <a:extLst>
                    <a:ext uri="{9D8B030D-6E8A-4147-A177-3AD203B41FA5}">
                      <a16:colId xmlns:a16="http://schemas.microsoft.com/office/drawing/2014/main" val="1096137002"/>
                    </a:ext>
                  </a:extLst>
                </a:gridCol>
                <a:gridCol w="886677">
                  <a:extLst>
                    <a:ext uri="{9D8B030D-6E8A-4147-A177-3AD203B41FA5}">
                      <a16:colId xmlns:a16="http://schemas.microsoft.com/office/drawing/2014/main" val="1734982938"/>
                    </a:ext>
                  </a:extLst>
                </a:gridCol>
                <a:gridCol w="886677">
                  <a:extLst>
                    <a:ext uri="{9D8B030D-6E8A-4147-A177-3AD203B41FA5}">
                      <a16:colId xmlns:a16="http://schemas.microsoft.com/office/drawing/2014/main" val="2282788578"/>
                    </a:ext>
                  </a:extLst>
                </a:gridCol>
                <a:gridCol w="886677">
                  <a:extLst>
                    <a:ext uri="{9D8B030D-6E8A-4147-A177-3AD203B41FA5}">
                      <a16:colId xmlns:a16="http://schemas.microsoft.com/office/drawing/2014/main" val="3684009193"/>
                    </a:ext>
                  </a:extLst>
                </a:gridCol>
                <a:gridCol w="620518">
                  <a:extLst>
                    <a:ext uri="{9D8B030D-6E8A-4147-A177-3AD203B41FA5}">
                      <a16:colId xmlns:a16="http://schemas.microsoft.com/office/drawing/2014/main" val="3078318369"/>
                    </a:ext>
                  </a:extLst>
                </a:gridCol>
                <a:gridCol w="693475">
                  <a:extLst>
                    <a:ext uri="{9D8B030D-6E8A-4147-A177-3AD203B41FA5}">
                      <a16:colId xmlns:a16="http://schemas.microsoft.com/office/drawing/2014/main" val="505376590"/>
                    </a:ext>
                  </a:extLst>
                </a:gridCol>
                <a:gridCol w="769167">
                  <a:extLst>
                    <a:ext uri="{9D8B030D-6E8A-4147-A177-3AD203B41FA5}">
                      <a16:colId xmlns:a16="http://schemas.microsoft.com/office/drawing/2014/main" val="1562090417"/>
                    </a:ext>
                  </a:extLst>
                </a:gridCol>
                <a:gridCol w="769167">
                  <a:extLst>
                    <a:ext uri="{9D8B030D-6E8A-4147-A177-3AD203B41FA5}">
                      <a16:colId xmlns:a16="http://schemas.microsoft.com/office/drawing/2014/main" val="3943564908"/>
                    </a:ext>
                  </a:extLst>
                </a:gridCol>
                <a:gridCol w="769167">
                  <a:extLst>
                    <a:ext uri="{9D8B030D-6E8A-4147-A177-3AD203B41FA5}">
                      <a16:colId xmlns:a16="http://schemas.microsoft.com/office/drawing/2014/main" val="2335071580"/>
                    </a:ext>
                  </a:extLst>
                </a:gridCol>
              </a:tblGrid>
              <a:tr h="387114">
                <a:tc>
                  <a:txBody>
                    <a:bodyPr/>
                    <a:lstStyle/>
                    <a:p>
                      <a:pPr algn="ctr" fontAlgn="ctr"/>
                      <a:r>
                        <a:rPr lang="fr-FR" sz="1050" b="0" i="0" u="none" strike="noStrike">
                          <a:solidFill>
                            <a:srgbClr val="000000"/>
                          </a:solidFill>
                          <a:effectLst/>
                          <a:latin typeface="Calibri" panose="020F0502020204030204" pitchFamily="34" charset="0"/>
                        </a:rPr>
                        <a:t> </a:t>
                      </a:r>
                    </a:p>
                  </a:txBody>
                  <a:tcPr marL="5270" marR="5270" marT="527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1" i="0" u="none" strike="noStrike">
                          <a:solidFill>
                            <a:srgbClr val="000000"/>
                          </a:solidFill>
                          <a:effectLst/>
                          <a:latin typeface="Calibri" panose="020F0502020204030204" pitchFamily="34" charset="0"/>
                        </a:rPr>
                        <a:t>Hedge Reference</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Position</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CCY</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Hedge Notional</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CounterValue</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Hedge Rate</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Budget Rate</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Performance</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Options Premium</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All-In Performance</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980497414"/>
                  </a:ext>
                </a:extLst>
              </a:tr>
              <a:tr h="193556">
                <a:tc rowSpan="2">
                  <a:txBody>
                    <a:bodyPr/>
                    <a:lstStyle/>
                    <a:p>
                      <a:pPr algn="ctr" fontAlgn="ctr"/>
                      <a:r>
                        <a:rPr lang="fr-FR" sz="1050" b="0" i="0" u="none" strike="noStrike">
                          <a:solidFill>
                            <a:srgbClr val="000000"/>
                          </a:solidFill>
                          <a:effectLst/>
                          <a:latin typeface="Calibri" panose="020F0502020204030204" pitchFamily="34" charset="0"/>
                        </a:rPr>
                        <a:t>EURCHF</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BUY</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CHF</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16 150 000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14 378 406</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1.1232</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1.1400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-211 740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-211 740</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23833915"/>
                  </a:ext>
                </a:extLst>
              </a:tr>
              <a:tr h="193556">
                <a:tc vMerge="1">
                  <a:txBody>
                    <a:bodyPr/>
                    <a:lstStyle/>
                    <a:p>
                      <a:endParaRPr lang="fr-FR"/>
                    </a:p>
                  </a:txBody>
                  <a:tcPr/>
                </a:tc>
                <a:tc>
                  <a:txBody>
                    <a:bodyPr/>
                    <a:lstStyle/>
                    <a:p>
                      <a:pPr algn="ctr" fontAlgn="ctr"/>
                      <a:r>
                        <a:rPr lang="fr-FR" sz="105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BUY</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CHF</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9 050 000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8 507 167</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1.0638</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1.1000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-279 894</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-279 894</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3822325"/>
                  </a:ext>
                </a:extLst>
              </a:tr>
              <a:tr h="193556">
                <a:tc rowSpan="2">
                  <a:txBody>
                    <a:bodyPr/>
                    <a:lstStyle/>
                    <a:p>
                      <a:pPr algn="ctr" fontAlgn="ctr"/>
                      <a:r>
                        <a:rPr lang="fr-FR" sz="1050" b="0" i="0" u="none" strike="noStrike">
                          <a:solidFill>
                            <a:srgbClr val="000000"/>
                          </a:solidFill>
                          <a:effectLst/>
                          <a:latin typeface="Calibri" panose="020F0502020204030204" pitchFamily="34" charset="0"/>
                        </a:rPr>
                        <a:t>EURCNY</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CNY</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-40 800 000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-5 271 256</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7.7401</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8.1500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265 121</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265 121</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17107024"/>
                  </a:ext>
                </a:extLst>
              </a:tr>
              <a:tr h="193556">
                <a:tc vMerge="1">
                  <a:txBody>
                    <a:bodyPr/>
                    <a:lstStyle/>
                    <a:p>
                      <a:endParaRPr lang="fr-FR"/>
                    </a:p>
                  </a:txBody>
                  <a:tcPr/>
                </a:tc>
                <a:tc>
                  <a:txBody>
                    <a:bodyPr/>
                    <a:lstStyle/>
                    <a:p>
                      <a:pPr algn="ctr" fontAlgn="ctr"/>
                      <a:r>
                        <a:rPr lang="fr-FR" sz="105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CNY</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-12 180 000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-1 571 093</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7.7526</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8.0000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48 593</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48 593</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8790292"/>
                  </a:ext>
                </a:extLst>
              </a:tr>
              <a:tr h="193556">
                <a:tc>
                  <a:txBody>
                    <a:bodyPr/>
                    <a:lstStyle/>
                    <a:p>
                      <a:pPr algn="ctr" fontAlgn="ctr"/>
                      <a:r>
                        <a:rPr lang="fr-FR" sz="1050" b="0" i="0" u="none" strike="noStrike">
                          <a:solidFill>
                            <a:srgbClr val="000000"/>
                          </a:solidFill>
                          <a:effectLst/>
                          <a:latin typeface="Calibri" panose="020F0502020204030204" pitchFamily="34" charset="0"/>
                        </a:rPr>
                        <a:t>EURGBP</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GBP</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-750 000</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-868 445</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0.8636</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0.9000</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35 112</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35 112</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2668142"/>
                  </a:ext>
                </a:extLst>
              </a:tr>
              <a:tr h="193556">
                <a:tc rowSpan="2">
                  <a:txBody>
                    <a:bodyPr/>
                    <a:lstStyle/>
                    <a:p>
                      <a:pPr algn="ctr" fontAlgn="ctr"/>
                      <a:r>
                        <a:rPr lang="fr-FR" sz="1050" b="0" i="0" u="none" strike="noStrike">
                          <a:solidFill>
                            <a:srgbClr val="000000"/>
                          </a:solidFill>
                          <a:effectLst/>
                          <a:latin typeface="Calibri" panose="020F0502020204030204" pitchFamily="34" charset="0"/>
                        </a:rPr>
                        <a:t>EURJPY</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JPY</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-262 950 000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-2 156 352</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121.9420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130.0000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133 660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133 660</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5604239"/>
                  </a:ext>
                </a:extLst>
              </a:tr>
              <a:tr h="193556">
                <a:tc vMerge="1">
                  <a:txBody>
                    <a:bodyPr/>
                    <a:lstStyle/>
                    <a:p>
                      <a:endParaRPr lang="fr-FR"/>
                    </a:p>
                  </a:txBody>
                  <a:tcPr/>
                </a:tc>
                <a:tc>
                  <a:txBody>
                    <a:bodyPr/>
                    <a:lstStyle/>
                    <a:p>
                      <a:pPr algn="ctr" fontAlgn="ctr"/>
                      <a:r>
                        <a:rPr lang="fr-FR" sz="105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JPY</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-122 050 000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-1 037 477</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117.6412</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118.9000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10 984</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10 984</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2405042"/>
                  </a:ext>
                </a:extLst>
              </a:tr>
              <a:tr h="193556">
                <a:tc rowSpan="2">
                  <a:txBody>
                    <a:bodyPr/>
                    <a:lstStyle/>
                    <a:p>
                      <a:pPr algn="ctr" fontAlgn="ctr"/>
                      <a:r>
                        <a:rPr lang="fr-FR" sz="1050" b="0" i="0" u="none" strike="noStrike">
                          <a:solidFill>
                            <a:srgbClr val="000000"/>
                          </a:solidFill>
                          <a:effectLst/>
                          <a:latin typeface="Calibri" panose="020F0502020204030204" pitchFamily="34" charset="0"/>
                        </a:rPr>
                        <a:t>EURSEK</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SEK</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-5 400 000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-505 569</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10.6810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9.6500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-54 016</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-54 016</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38531738"/>
                  </a:ext>
                </a:extLst>
              </a:tr>
              <a:tr h="193556">
                <a:tc vMerge="1">
                  <a:txBody>
                    <a:bodyPr/>
                    <a:lstStyle/>
                    <a:p>
                      <a:endParaRPr lang="fr-FR"/>
                    </a:p>
                  </a:txBody>
                  <a:tcPr/>
                </a:tc>
                <a:tc>
                  <a:txBody>
                    <a:bodyPr/>
                    <a:lstStyle/>
                    <a:p>
                      <a:pPr algn="ctr" fontAlgn="ctr"/>
                      <a:r>
                        <a:rPr lang="fr-FR" sz="105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SEK</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-2 200 000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-206 403</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10.6588</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10.6300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-559</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-559</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720247"/>
                  </a:ext>
                </a:extLst>
              </a:tr>
              <a:tr h="193556">
                <a:tc rowSpan="2">
                  <a:txBody>
                    <a:bodyPr/>
                    <a:lstStyle/>
                    <a:p>
                      <a:pPr algn="ctr" fontAlgn="ctr"/>
                      <a:r>
                        <a:rPr lang="fr-FR" sz="1050" b="0" i="0" u="none" strike="noStrike">
                          <a:solidFill>
                            <a:srgbClr val="000000"/>
                          </a:solidFill>
                          <a:effectLst/>
                          <a:latin typeface="Calibri" panose="020F0502020204030204" pitchFamily="34" charset="0"/>
                        </a:rPr>
                        <a:t>EURUSD</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USD</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-7 680 000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-6 808 783</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1.1280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1.1700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244 680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244 680</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52304785"/>
                  </a:ext>
                </a:extLst>
              </a:tr>
              <a:tr h="193556">
                <a:tc vMerge="1">
                  <a:txBody>
                    <a:bodyPr/>
                    <a:lstStyle/>
                    <a:p>
                      <a:endParaRPr lang="fr-FR"/>
                    </a:p>
                  </a:txBody>
                  <a:tcPr/>
                </a:tc>
                <a:tc>
                  <a:txBody>
                    <a:bodyPr/>
                    <a:lstStyle/>
                    <a:p>
                      <a:pPr algn="ctr" fontAlgn="ctr"/>
                      <a:r>
                        <a:rPr lang="fr-FR" sz="105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USD</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-3 800 000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-3 464 158</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1.0969</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1.1300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101 326</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dirty="0">
                          <a:solidFill>
                            <a:srgbClr val="000000"/>
                          </a:solidFill>
                          <a:effectLst/>
                          <a:latin typeface="Calibri" panose="020F0502020204030204" pitchFamily="34" charset="0"/>
                        </a:rPr>
                        <a:t>101 326</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195089"/>
                  </a:ext>
                </a:extLst>
              </a:tr>
            </a:tbl>
          </a:graphicData>
        </a:graphic>
      </p:graphicFrame>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A1181564-2023-4E64-879A-C68F0233F5D2}"/>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1492557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9" name="Image 8">
            <a:extLst>
              <a:ext uri="{FF2B5EF4-FFF2-40B4-BE49-F238E27FC236}">
                <a16:creationId xmlns:a16="http://schemas.microsoft.com/office/drawing/2014/main" id="{DA295DE0-E699-4827-B606-155D5612D5FB}"/>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2156189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10" name="Image 9">
            <a:extLst>
              <a:ext uri="{FF2B5EF4-FFF2-40B4-BE49-F238E27FC236}">
                <a16:creationId xmlns:a16="http://schemas.microsoft.com/office/drawing/2014/main" id="{D9A1B57C-305F-454E-B368-2FCEB3210054}"/>
              </a:ext>
            </a:extLst>
          </p:cNvPr>
          <p:cNvPicPr>
            <a:picLocks noChangeAspect="1"/>
          </p:cNvPicPr>
          <p:nvPr/>
        </p:nvPicPr>
        <p:blipFill>
          <a:blip r:embed="rId2"/>
          <a:stretch>
            <a:fillRect/>
          </a:stretch>
        </p:blipFill>
        <p:spPr>
          <a:xfrm>
            <a:off x="236220" y="2346142"/>
            <a:ext cx="4200508" cy="3572566"/>
          </a:xfrm>
          <a:prstGeom prst="rect">
            <a:avLst/>
          </a:prstGeom>
        </p:spPr>
      </p:pic>
      <p:pic>
        <p:nvPicPr>
          <p:cNvPr id="12" name="Image 11">
            <a:extLst>
              <a:ext uri="{FF2B5EF4-FFF2-40B4-BE49-F238E27FC236}">
                <a16:creationId xmlns:a16="http://schemas.microsoft.com/office/drawing/2014/main" id="{13C47A13-1CCC-4AF1-B15B-024F0A06EA74}"/>
              </a:ext>
            </a:extLst>
          </p:cNvPr>
          <p:cNvPicPr>
            <a:picLocks noChangeAspect="1"/>
          </p:cNvPicPr>
          <p:nvPr/>
        </p:nvPicPr>
        <p:blipFill>
          <a:blip r:embed="rId3"/>
          <a:stretch>
            <a:fillRect/>
          </a:stretch>
        </p:blipFill>
        <p:spPr>
          <a:xfrm>
            <a:off x="4745592" y="2346142"/>
            <a:ext cx="4200508" cy="3566469"/>
          </a:xfrm>
          <a:prstGeom prst="rect">
            <a:avLst/>
          </a:prstGeom>
        </p:spPr>
      </p:pic>
    </p:spTree>
    <p:extLst>
      <p:ext uri="{BB962C8B-B14F-4D97-AF65-F5344CB8AC3E}">
        <p14:creationId xmlns:p14="http://schemas.microsoft.com/office/powerpoint/2010/main" val="244329086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5707</TotalTime>
  <Words>1172</Words>
  <Application>Microsoft Office PowerPoint</Application>
  <PresentationFormat>Affichage à l'écran (4:3)</PresentationFormat>
  <Paragraphs>365</Paragraphs>
  <Slides>29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29</vt:i4>
      </vt:variant>
    </vt:vector>
  </HeadingPairs>
  <TitlesOfParts>
    <vt:vector size="3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EURCNY - Synthesis</vt:lpstr>
      <vt:lpstr>EURCNY - 2019</vt:lpstr>
      <vt:lpstr>EURCNY - 2020</vt:lpstr>
      <vt:lpstr>EURGBP - Synthesis</vt:lpstr>
      <vt:lpstr>EURGBP - 2019</vt:lpstr>
      <vt:lpstr>EURINR - Synthesis</vt:lpstr>
      <vt:lpstr>EURJPY - Synthesis</vt:lpstr>
      <vt:lpstr>EURJPY - 2019</vt:lpstr>
      <vt:lpstr>EURJPY - 2020</vt:lpstr>
      <vt:lpstr>EURSEK - Synthesis</vt:lpstr>
      <vt:lpstr>EURSEK - 2019</vt:lpstr>
      <vt:lpstr>EURSEK - 2020</vt:lpstr>
      <vt:lpstr>EURUSD - Historical &amp; Planned</vt:lpstr>
      <vt:lpstr>EURUSD - Synthesis</vt:lpstr>
      <vt:lpstr>EURUSD - 2019</vt:lpstr>
      <vt:lpstr>EURUSD - 2020</vt:lpstr>
      <vt:lpstr>USDCHF - Historical &amp; Planned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704</cp:revision>
  <cp:lastPrinted>2012-02-01T10:00:25Z</cp:lastPrinted>
  <dcterms:created xsi:type="dcterms:W3CDTF">2010-04-23T15:09:35Z</dcterms:created>
  <dcterms:modified xsi:type="dcterms:W3CDTF">2020-09-02T07:22:04Z</dcterms:modified>
</cp:coreProperties>
</file>