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6" r:id="rId9"/>
    <p:sldId id="497" r:id="rId10"/>
    <p:sldId id="503" r:id="rId11"/>
    <p:sldId id="504" r:id="rId12"/>
    <p:sldId id="507" r:id="rId13"/>
    <p:sldId id="508" r:id="rId14"/>
    <p:sldId id="510" r:id="rId15"/>
    <p:sldId id="511" r:id="rId16"/>
    <p:sldId id="513" r:id="rId17"/>
    <p:sldId id="517" r:id="rId18"/>
    <p:sldId id="518" r:id="rId19"/>
    <p:sldId id="521" r:id="rId20"/>
    <p:sldId id="457" r:id="rId21"/>
    <p:sldId id="522" r:id="rId22"/>
    <p:sldId id="528" r:id="rId23"/>
    <p:sldId id="458"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06/10/2020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10/6/2020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10/6/2020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10/6/2020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10/6/2020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10/6/2020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10/6/2020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10/6/2020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10/6/2020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10/6/2020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10/6/2020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10/6/2020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6" name="Image 5">
            <a:extLst>
              <a:ext uri="{FF2B5EF4-FFF2-40B4-BE49-F238E27FC236}">
                <a16:creationId xmlns:a16="http://schemas.microsoft.com/office/drawing/2014/main" id="{B3533C61-947C-48E4-BC1C-4608A23DC4E8}"/>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67115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9" name="Image 8">
            <a:extLst>
              <a:ext uri="{FF2B5EF4-FFF2-40B4-BE49-F238E27FC236}">
                <a16:creationId xmlns:a16="http://schemas.microsoft.com/office/drawing/2014/main" id="{F6FD642F-19FE-476C-A5FC-A6FB6FDDE14F}"/>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1" name="Image 10">
            <a:extLst>
              <a:ext uri="{FF2B5EF4-FFF2-40B4-BE49-F238E27FC236}">
                <a16:creationId xmlns:a16="http://schemas.microsoft.com/office/drawing/2014/main" id="{8CFF8A59-E6D9-4E80-BAE2-E2652B7FA2B4}"/>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20235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AE734FFA-FEAD-451D-9CFE-1588AC3238BC}"/>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404327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12" name="Image 11">
            <a:extLst>
              <a:ext uri="{FF2B5EF4-FFF2-40B4-BE49-F238E27FC236}">
                <a16:creationId xmlns:a16="http://schemas.microsoft.com/office/drawing/2014/main" id="{40599D86-D718-4395-802B-BEACF0A44C51}"/>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4" name="Image 13">
            <a:extLst>
              <a:ext uri="{FF2B5EF4-FFF2-40B4-BE49-F238E27FC236}">
                <a16:creationId xmlns:a16="http://schemas.microsoft.com/office/drawing/2014/main" id="{E1707C6F-1115-41CF-A73A-988977B878C0}"/>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39779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6" name="Image 5">
            <a:extLst>
              <a:ext uri="{FF2B5EF4-FFF2-40B4-BE49-F238E27FC236}">
                <a16:creationId xmlns:a16="http://schemas.microsoft.com/office/drawing/2014/main" id="{0472210A-23C7-4361-B2BA-3914A82AD4B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73740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6" name="Image 5">
            <a:extLst>
              <a:ext uri="{FF2B5EF4-FFF2-40B4-BE49-F238E27FC236}">
                <a16:creationId xmlns:a16="http://schemas.microsoft.com/office/drawing/2014/main" id="{297ABB79-1A84-4E21-8146-4F2F81397F8A}"/>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83215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8" name="Image 7">
            <a:extLst>
              <a:ext uri="{FF2B5EF4-FFF2-40B4-BE49-F238E27FC236}">
                <a16:creationId xmlns:a16="http://schemas.microsoft.com/office/drawing/2014/main" id="{9E6471D9-466B-4220-95E9-197F5C4781D9}"/>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27E6C909-4594-4E0E-9457-0C073C4BD1A4}"/>
              </a:ext>
            </a:extLst>
          </p:cNvPr>
          <p:cNvPicPr>
            <a:picLocks noChangeAspect="1"/>
          </p:cNvPicPr>
          <p:nvPr/>
        </p:nvPicPr>
        <p:blipFill>
          <a:blip r:embed="rId3"/>
          <a:stretch>
            <a:fillRect/>
          </a:stretch>
        </p:blipFill>
        <p:spPr>
          <a:xfrm>
            <a:off x="4749800" y="2349500"/>
            <a:ext cx="4200509" cy="3569208"/>
          </a:xfrm>
          <a:prstGeom prst="rect">
            <a:avLst/>
          </a:prstGeom>
        </p:spPr>
      </p:pic>
    </p:spTree>
    <p:extLst>
      <p:ext uri="{BB962C8B-B14F-4D97-AF65-F5344CB8AC3E}">
        <p14:creationId xmlns:p14="http://schemas.microsoft.com/office/powerpoint/2010/main" val="489795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6" name="Image 5">
            <a:extLst>
              <a:ext uri="{FF2B5EF4-FFF2-40B4-BE49-F238E27FC236}">
                <a16:creationId xmlns:a16="http://schemas.microsoft.com/office/drawing/2014/main" id="{C560FCFE-6238-477D-B53D-E4C628744565}"/>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81832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8" name="Image 7">
            <a:extLst>
              <a:ext uri="{FF2B5EF4-FFF2-40B4-BE49-F238E27FC236}">
                <a16:creationId xmlns:a16="http://schemas.microsoft.com/office/drawing/2014/main" id="{442C9899-2915-4D8D-8A7D-7AA5966A9893}"/>
              </a:ext>
            </a:extLst>
          </p:cNvPr>
          <p:cNvPicPr>
            <a:picLocks noChangeAspect="1"/>
          </p:cNvPicPr>
          <p:nvPr/>
        </p:nvPicPr>
        <p:blipFill>
          <a:blip r:embed="rId2"/>
          <a:stretch>
            <a:fillRect/>
          </a:stretch>
        </p:blipFill>
        <p:spPr>
          <a:xfrm>
            <a:off x="4754008" y="2352239"/>
            <a:ext cx="4200508" cy="3566469"/>
          </a:xfrm>
          <a:prstGeom prst="rect">
            <a:avLst/>
          </a:prstGeom>
        </p:spPr>
      </p:pic>
      <p:pic>
        <p:nvPicPr>
          <p:cNvPr id="10" name="Image 9">
            <a:extLst>
              <a:ext uri="{FF2B5EF4-FFF2-40B4-BE49-F238E27FC236}">
                <a16:creationId xmlns:a16="http://schemas.microsoft.com/office/drawing/2014/main" id="{8592344F-337B-4380-BA3D-A0FAC51721EE}"/>
              </a:ext>
            </a:extLst>
          </p:cNvPr>
          <p:cNvPicPr>
            <a:picLocks noChangeAspect="1"/>
          </p:cNvPicPr>
          <p:nvPr/>
        </p:nvPicPr>
        <p:blipFill>
          <a:blip r:embed="rId3"/>
          <a:stretch>
            <a:fillRect/>
          </a:stretch>
        </p:blipFill>
        <p:spPr>
          <a:xfrm>
            <a:off x="236221" y="2349500"/>
            <a:ext cx="4200508" cy="3569208"/>
          </a:xfrm>
          <a:prstGeom prst="rect">
            <a:avLst/>
          </a:prstGeom>
        </p:spPr>
      </p:pic>
    </p:spTree>
    <p:extLst>
      <p:ext uri="{BB962C8B-B14F-4D97-AF65-F5344CB8AC3E}">
        <p14:creationId xmlns:p14="http://schemas.microsoft.com/office/powerpoint/2010/main" val="360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9B5DD59-2411-46EA-96D8-11A899320ADA}"/>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1580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8395C4DC-39CD-4C94-BC07-1AD011018914}"/>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243294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8" name="Image 7">
            <a:extLst>
              <a:ext uri="{FF2B5EF4-FFF2-40B4-BE49-F238E27FC236}">
                <a16:creationId xmlns:a16="http://schemas.microsoft.com/office/drawing/2014/main" id="{AC663CDC-9E5A-4B86-9483-11FED814DB4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0" name="Image 9">
            <a:extLst>
              <a:ext uri="{FF2B5EF4-FFF2-40B4-BE49-F238E27FC236}">
                <a16:creationId xmlns:a16="http://schemas.microsoft.com/office/drawing/2014/main" id="{A5785EB2-F68A-4AA0-AD01-9D39A25894DF}"/>
              </a:ext>
            </a:extLst>
          </p:cNvPr>
          <p:cNvPicPr>
            <a:picLocks noChangeAspect="1"/>
          </p:cNvPicPr>
          <p:nvPr/>
        </p:nvPicPr>
        <p:blipFill>
          <a:blip r:embed="rId3"/>
          <a:stretch>
            <a:fillRect/>
          </a:stretch>
        </p:blipFill>
        <p:spPr>
          <a:xfrm>
            <a:off x="4749800" y="2347976"/>
            <a:ext cx="4204716" cy="3570732"/>
          </a:xfrm>
          <a:prstGeom prst="rect">
            <a:avLst/>
          </a:prstGeom>
        </p:spPr>
      </p:pic>
    </p:spTree>
    <p:extLst>
      <p:ext uri="{BB962C8B-B14F-4D97-AF65-F5344CB8AC3E}">
        <p14:creationId xmlns:p14="http://schemas.microsoft.com/office/powerpoint/2010/main" val="95942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18C6859F-B4A8-4055-98F4-DE58D21E2832}"/>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2437832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241ED7B-92E0-4820-BA83-BFAFAFF56D76}"/>
              </a:ext>
            </a:extLst>
          </p:cNvPr>
          <p:cNvPicPr>
            <a:picLocks noChangeAspect="1"/>
          </p:cNvPicPr>
          <p:nvPr/>
        </p:nvPicPr>
        <p:blipFill>
          <a:blip r:embed="rId2"/>
          <a:stretch>
            <a:fillRect/>
          </a:stretch>
        </p:blipFill>
        <p:spPr>
          <a:xfrm>
            <a:off x="338929" y="1344888"/>
            <a:ext cx="8466141" cy="499262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894D88E-4008-4936-B0D8-BE70FD0A004F}"/>
              </a:ext>
            </a:extLst>
          </p:cNvPr>
          <p:cNvPicPr>
            <a:picLocks noChangeAspect="1"/>
          </p:cNvPicPr>
          <p:nvPr/>
        </p:nvPicPr>
        <p:blipFill>
          <a:blip r:embed="rId2"/>
          <a:stretch>
            <a:fillRect/>
          </a:stretch>
        </p:blipFill>
        <p:spPr>
          <a:xfrm>
            <a:off x="127000" y="1524000"/>
            <a:ext cx="8890000" cy="38059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D8FD38C-062F-4BD7-BA63-9FC467C91150}"/>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379547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D8952ABE-8380-4F4F-9C06-968473E9D85D}"/>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66580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12" name="Image 11">
            <a:extLst>
              <a:ext uri="{FF2B5EF4-FFF2-40B4-BE49-F238E27FC236}">
                <a16:creationId xmlns:a16="http://schemas.microsoft.com/office/drawing/2014/main" id="{67C4C3EE-1F7B-4517-A2C9-8949E730D83A}"/>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4" name="Image 13">
            <a:extLst>
              <a:ext uri="{FF2B5EF4-FFF2-40B4-BE49-F238E27FC236}">
                <a16:creationId xmlns:a16="http://schemas.microsoft.com/office/drawing/2014/main" id="{0F8766C6-F6BF-44BA-BC05-C431D32D74D2}"/>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53314831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669</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EURCNY - Synthesis</vt:lpstr>
      <vt:lpstr>EURCNY - 2020</vt:lpstr>
      <vt:lpstr>EURGBP - Synthesis</vt:lpstr>
      <vt:lpstr>EURGBP - 2019</vt:lpstr>
      <vt:lpstr>EURINR - Synthesis</vt:lpstr>
      <vt:lpstr>EURJPY - Synthesis</vt:lpstr>
      <vt:lpstr>EURJPY - 2020</vt:lpstr>
      <vt:lpstr>EURSEK - Synthesis</vt:lpstr>
      <vt:lpstr>EURSEK - 2020</vt:lpstr>
      <vt:lpstr>EURUSD - Historical &amp; Planned</vt:lpstr>
      <vt:lpstr>EURUSD - Synthesis</vt:lpstr>
      <vt:lpstr>EURUSD - 2020</vt:lpstr>
      <vt:lpstr>USDCHF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2020-10-06T12:49:51Z</dcterms:modified>
</cp:coreProperties>
</file>