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3"/>
  </p:notesMasterIdLst>
  <p:sldIdLst>
    <p:sldId id="256" r:id="rId3"/>
    <p:sldId id="466" r:id="rId4"/>
    <p:sldId id="476" r:id="rId5"/>
    <p:sldId id="493" r:id="rId6"/>
    <p:sldId id="494" r:id="rId7"/>
    <p:sldId id="470" r:id="rId8"/>
    <p:sldId id="456" r:id="rId9"/>
    <p:sldId id="497" r:id="rId10"/>
    <p:sldId id="502" r:id="rId11"/>
    <p:sldId id="503" r:id="rId12"/>
    <p:sldId id="504" r:id="rId13"/>
    <p:sldId id="506" r:id="rId14"/>
    <p:sldId id="507" r:id="rId15"/>
    <p:sldId id="508" r:id="rId16"/>
    <p:sldId id="510" r:id="rId17"/>
    <p:sldId id="511" r:id="rId18"/>
    <p:sldId id="513" r:id="rId19"/>
    <p:sldId id="516" r:id="rId20"/>
    <p:sldId id="517" r:id="rId21"/>
    <p:sldId id="518" r:id="rId22"/>
    <p:sldId id="520" r:id="rId23"/>
    <p:sldId id="521" r:id="rId24"/>
    <p:sldId id="457" r:id="rId25"/>
    <p:sldId id="522" r:id="rId26"/>
    <p:sldId id="527" r:id="rId27"/>
    <p:sldId id="528" r:id="rId28"/>
    <p:sldId id="458" r:id="rId29"/>
    <p:sldId id="529" r:id="rId30"/>
    <p:sldId id="409" r:id="rId31"/>
    <p:sldId id="410" r:id="rId3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03/11/2020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30/10/2020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12" name="Image 11">
            <a:extLst>
              <a:ext uri="{FF2B5EF4-FFF2-40B4-BE49-F238E27FC236}">
                <a16:creationId xmlns:a16="http://schemas.microsoft.com/office/drawing/2014/main" id="{4E3E18EE-C67E-4FF0-9594-04F13DF3B8AF}"/>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14" name="Image 13">
            <a:extLst>
              <a:ext uri="{FF2B5EF4-FFF2-40B4-BE49-F238E27FC236}">
                <a16:creationId xmlns:a16="http://schemas.microsoft.com/office/drawing/2014/main" id="{3D58451A-6726-4E6E-BAC8-1F6D6E98D156}"/>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958147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6" name="Image 5">
            <a:extLst>
              <a:ext uri="{FF2B5EF4-FFF2-40B4-BE49-F238E27FC236}">
                <a16:creationId xmlns:a16="http://schemas.microsoft.com/office/drawing/2014/main" id="{78ABC58F-696E-4E5F-9D5B-644F400EAB85}"/>
              </a:ext>
            </a:extLst>
          </p:cNvPr>
          <p:cNvPicPr>
            <a:picLocks noChangeAspect="1"/>
          </p:cNvPicPr>
          <p:nvPr/>
        </p:nvPicPr>
        <p:blipFill>
          <a:blip r:embed="rId2"/>
          <a:stretch>
            <a:fillRect/>
          </a:stretch>
        </p:blipFill>
        <p:spPr>
          <a:xfrm>
            <a:off x="880552" y="1242931"/>
            <a:ext cx="7382896" cy="5029636"/>
          </a:xfrm>
          <a:prstGeom prst="rect">
            <a:avLst/>
          </a:prstGeom>
        </p:spPr>
      </p:pic>
    </p:spTree>
    <p:extLst>
      <p:ext uri="{BB962C8B-B14F-4D97-AF65-F5344CB8AC3E}">
        <p14:creationId xmlns:p14="http://schemas.microsoft.com/office/powerpoint/2010/main" val="369450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a:t>
            </a:r>
          </a:p>
        </p:txBody>
      </p:sp>
      <p:pic>
        <p:nvPicPr>
          <p:cNvPr id="12" name="Image 11">
            <a:extLst>
              <a:ext uri="{FF2B5EF4-FFF2-40B4-BE49-F238E27FC236}">
                <a16:creationId xmlns:a16="http://schemas.microsoft.com/office/drawing/2014/main" id="{B24B9CD0-B7CE-4DB4-A1C6-308BB721D344}"/>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4" name="Image 13">
            <a:extLst>
              <a:ext uri="{FF2B5EF4-FFF2-40B4-BE49-F238E27FC236}">
                <a16:creationId xmlns:a16="http://schemas.microsoft.com/office/drawing/2014/main" id="{4B6F7D4D-55C4-4725-9EC7-0BEE905D1483}"/>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992031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a:t>
            </a:r>
          </a:p>
        </p:txBody>
      </p:sp>
      <p:pic>
        <p:nvPicPr>
          <p:cNvPr id="8" name="Image 7">
            <a:extLst>
              <a:ext uri="{FF2B5EF4-FFF2-40B4-BE49-F238E27FC236}">
                <a16:creationId xmlns:a16="http://schemas.microsoft.com/office/drawing/2014/main" id="{6DBA579C-3AEF-46B5-B8AD-DF3B8E26596B}"/>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0" name="Image 9">
            <a:extLst>
              <a:ext uri="{FF2B5EF4-FFF2-40B4-BE49-F238E27FC236}">
                <a16:creationId xmlns:a16="http://schemas.microsoft.com/office/drawing/2014/main" id="{4B0DADCF-1087-46A4-A2F8-D49988FC6B28}"/>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4227613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6" name="Image 5">
            <a:extLst>
              <a:ext uri="{FF2B5EF4-FFF2-40B4-BE49-F238E27FC236}">
                <a16:creationId xmlns:a16="http://schemas.microsoft.com/office/drawing/2014/main" id="{9B88FA9C-2354-4FF3-89D5-657B46DEB5AF}"/>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720973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8" name="Image 7">
            <a:extLst>
              <a:ext uri="{FF2B5EF4-FFF2-40B4-BE49-F238E27FC236}">
                <a16:creationId xmlns:a16="http://schemas.microsoft.com/office/drawing/2014/main" id="{6ADB24D1-3E70-45D1-8D31-160C7E26E0E2}"/>
              </a:ext>
            </a:extLst>
          </p:cNvPr>
          <p:cNvPicPr>
            <a:picLocks noChangeAspect="1"/>
          </p:cNvPicPr>
          <p:nvPr/>
        </p:nvPicPr>
        <p:blipFill>
          <a:blip r:embed="rId2"/>
          <a:stretch>
            <a:fillRect/>
          </a:stretch>
        </p:blipFill>
        <p:spPr>
          <a:xfrm>
            <a:off x="236220" y="2349500"/>
            <a:ext cx="4200508" cy="3569208"/>
          </a:xfrm>
          <a:prstGeom prst="rect">
            <a:avLst/>
          </a:prstGeom>
        </p:spPr>
      </p:pic>
      <p:pic>
        <p:nvPicPr>
          <p:cNvPr id="10" name="Image 9">
            <a:extLst>
              <a:ext uri="{FF2B5EF4-FFF2-40B4-BE49-F238E27FC236}">
                <a16:creationId xmlns:a16="http://schemas.microsoft.com/office/drawing/2014/main" id="{7860BDC2-61DA-45D0-836B-A72DABF2AE06}"/>
              </a:ext>
            </a:extLst>
          </p:cNvPr>
          <p:cNvPicPr>
            <a:picLocks noChangeAspect="1"/>
          </p:cNvPicPr>
          <p:nvPr/>
        </p:nvPicPr>
        <p:blipFill>
          <a:blip r:embed="rId3"/>
          <a:stretch>
            <a:fillRect/>
          </a:stretch>
        </p:blipFill>
        <p:spPr>
          <a:xfrm>
            <a:off x="4745377" y="2349500"/>
            <a:ext cx="4200508" cy="3569208"/>
          </a:xfrm>
          <a:prstGeom prst="rect">
            <a:avLst/>
          </a:prstGeom>
        </p:spPr>
      </p:pic>
    </p:spTree>
    <p:extLst>
      <p:ext uri="{BB962C8B-B14F-4D97-AF65-F5344CB8AC3E}">
        <p14:creationId xmlns:p14="http://schemas.microsoft.com/office/powerpoint/2010/main" val="1465068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6" name="Image 5">
            <a:extLst>
              <a:ext uri="{FF2B5EF4-FFF2-40B4-BE49-F238E27FC236}">
                <a16:creationId xmlns:a16="http://schemas.microsoft.com/office/drawing/2014/main" id="{61CB8F50-3F45-48A1-B229-2BC5E915F8C9}"/>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350237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6" name="Image 5">
            <a:extLst>
              <a:ext uri="{FF2B5EF4-FFF2-40B4-BE49-F238E27FC236}">
                <a16:creationId xmlns:a16="http://schemas.microsoft.com/office/drawing/2014/main" id="{0F0E9FA9-B9A1-43AD-977C-3C029D6B98F0}"/>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962851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- 2019</a:t>
            </a:r>
          </a:p>
        </p:txBody>
      </p:sp>
      <p:pic>
        <p:nvPicPr>
          <p:cNvPr id="8" name="Image 7">
            <a:extLst>
              <a:ext uri="{FF2B5EF4-FFF2-40B4-BE49-F238E27FC236}">
                <a16:creationId xmlns:a16="http://schemas.microsoft.com/office/drawing/2014/main" id="{E7134B98-C589-480F-810E-1512C7F9DD9D}"/>
              </a:ext>
            </a:extLst>
          </p:cNvPr>
          <p:cNvPicPr>
            <a:picLocks noChangeAspect="1"/>
          </p:cNvPicPr>
          <p:nvPr/>
        </p:nvPicPr>
        <p:blipFill>
          <a:blip r:embed="rId2"/>
          <a:stretch>
            <a:fillRect/>
          </a:stretch>
        </p:blipFill>
        <p:spPr>
          <a:xfrm>
            <a:off x="236220" y="2346142"/>
            <a:ext cx="4200508" cy="3572566"/>
          </a:xfrm>
          <a:prstGeom prst="rect">
            <a:avLst/>
          </a:prstGeom>
        </p:spPr>
      </p:pic>
      <p:pic>
        <p:nvPicPr>
          <p:cNvPr id="10" name="Image 9">
            <a:extLst>
              <a:ext uri="{FF2B5EF4-FFF2-40B4-BE49-F238E27FC236}">
                <a16:creationId xmlns:a16="http://schemas.microsoft.com/office/drawing/2014/main" id="{B6B95A84-9D4F-48CC-BBF6-FA03B1F1D2B3}"/>
              </a:ext>
            </a:extLst>
          </p:cNvPr>
          <p:cNvPicPr>
            <a:picLocks noChangeAspect="1"/>
          </p:cNvPicPr>
          <p:nvPr/>
        </p:nvPicPr>
        <p:blipFill>
          <a:blip r:embed="rId3"/>
          <a:stretch>
            <a:fillRect/>
          </a:stretch>
        </p:blipFill>
        <p:spPr>
          <a:xfrm>
            <a:off x="4754008" y="2346142"/>
            <a:ext cx="4200508" cy="3566469"/>
          </a:xfrm>
          <a:prstGeom prst="rect">
            <a:avLst/>
          </a:prstGeom>
        </p:spPr>
      </p:pic>
    </p:spTree>
    <p:extLst>
      <p:ext uri="{BB962C8B-B14F-4D97-AF65-F5344CB8AC3E}">
        <p14:creationId xmlns:p14="http://schemas.microsoft.com/office/powerpoint/2010/main" val="3469186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- 2020</a:t>
            </a:r>
          </a:p>
        </p:txBody>
      </p:sp>
      <p:pic>
        <p:nvPicPr>
          <p:cNvPr id="12" name="Image 11">
            <a:extLst>
              <a:ext uri="{FF2B5EF4-FFF2-40B4-BE49-F238E27FC236}">
                <a16:creationId xmlns:a16="http://schemas.microsoft.com/office/drawing/2014/main" id="{5C8FDBF5-CE7F-4F8E-AFBF-7696EF7974F2}"/>
              </a:ext>
            </a:extLst>
          </p:cNvPr>
          <p:cNvPicPr>
            <a:picLocks noChangeAspect="1"/>
          </p:cNvPicPr>
          <p:nvPr/>
        </p:nvPicPr>
        <p:blipFill>
          <a:blip r:embed="rId2"/>
          <a:stretch>
            <a:fillRect/>
          </a:stretch>
        </p:blipFill>
        <p:spPr>
          <a:xfrm>
            <a:off x="236220" y="2346142"/>
            <a:ext cx="4200508" cy="3572566"/>
          </a:xfrm>
          <a:prstGeom prst="rect">
            <a:avLst/>
          </a:prstGeom>
        </p:spPr>
      </p:pic>
      <p:pic>
        <p:nvPicPr>
          <p:cNvPr id="14" name="Image 13">
            <a:extLst>
              <a:ext uri="{FF2B5EF4-FFF2-40B4-BE49-F238E27FC236}">
                <a16:creationId xmlns:a16="http://schemas.microsoft.com/office/drawing/2014/main" id="{0E91513D-409D-4099-8203-3C2E087C7A84}"/>
              </a:ext>
            </a:extLst>
          </p:cNvPr>
          <p:cNvPicPr>
            <a:picLocks noChangeAspect="1"/>
          </p:cNvPicPr>
          <p:nvPr/>
        </p:nvPicPr>
        <p:blipFill>
          <a:blip r:embed="rId2"/>
          <a:stretch>
            <a:fillRect/>
          </a:stretch>
        </p:blipFill>
        <p:spPr>
          <a:xfrm>
            <a:off x="4754008" y="2346142"/>
            <a:ext cx="4200508" cy="3572566"/>
          </a:xfrm>
          <a:prstGeom prst="rect">
            <a:avLst/>
          </a:prstGeom>
        </p:spPr>
      </p:pic>
    </p:spTree>
    <p:extLst>
      <p:ext uri="{BB962C8B-B14F-4D97-AF65-F5344CB8AC3E}">
        <p14:creationId xmlns:p14="http://schemas.microsoft.com/office/powerpoint/2010/main" val="237713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6" name="Image 5">
            <a:extLst>
              <a:ext uri="{FF2B5EF4-FFF2-40B4-BE49-F238E27FC236}">
                <a16:creationId xmlns:a16="http://schemas.microsoft.com/office/drawing/2014/main" id="{6D3B1289-553F-4D81-B8EC-86F3811E214C}"/>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70593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- 2019</a:t>
            </a:r>
          </a:p>
        </p:txBody>
      </p:sp>
      <p:pic>
        <p:nvPicPr>
          <p:cNvPr id="8" name="Image 7">
            <a:extLst>
              <a:ext uri="{FF2B5EF4-FFF2-40B4-BE49-F238E27FC236}">
                <a16:creationId xmlns:a16="http://schemas.microsoft.com/office/drawing/2014/main" id="{DCBCD516-5429-40F4-9090-4C65B7314375}"/>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10" name="Image 9">
            <a:extLst>
              <a:ext uri="{FF2B5EF4-FFF2-40B4-BE49-F238E27FC236}">
                <a16:creationId xmlns:a16="http://schemas.microsoft.com/office/drawing/2014/main" id="{B24AD183-5B46-4272-BDC9-1FDE0647508E}"/>
              </a:ext>
            </a:extLst>
          </p:cNvPr>
          <p:cNvPicPr>
            <a:picLocks noChangeAspect="1"/>
          </p:cNvPicPr>
          <p:nvPr/>
        </p:nvPicPr>
        <p:blipFill>
          <a:blip r:embed="rId3"/>
          <a:stretch>
            <a:fillRect/>
          </a:stretch>
        </p:blipFill>
        <p:spPr>
          <a:xfrm>
            <a:off x="4703066" y="2346142"/>
            <a:ext cx="4200508" cy="3566469"/>
          </a:xfrm>
          <a:prstGeom prst="rect">
            <a:avLst/>
          </a:prstGeom>
        </p:spPr>
      </p:pic>
    </p:spTree>
    <p:extLst>
      <p:ext uri="{BB962C8B-B14F-4D97-AF65-F5344CB8AC3E}">
        <p14:creationId xmlns:p14="http://schemas.microsoft.com/office/powerpoint/2010/main" val="645226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- 2020</a:t>
            </a:r>
          </a:p>
        </p:txBody>
      </p:sp>
      <p:pic>
        <p:nvPicPr>
          <p:cNvPr id="6" name="Image 5">
            <a:extLst>
              <a:ext uri="{FF2B5EF4-FFF2-40B4-BE49-F238E27FC236}">
                <a16:creationId xmlns:a16="http://schemas.microsoft.com/office/drawing/2014/main" id="{0F334FF3-985D-407D-832D-FBE87DDF976F}"/>
              </a:ext>
            </a:extLst>
          </p:cNvPr>
          <p:cNvPicPr>
            <a:picLocks noChangeAspect="1"/>
          </p:cNvPicPr>
          <p:nvPr/>
        </p:nvPicPr>
        <p:blipFill>
          <a:blip r:embed="rId2"/>
          <a:stretch>
            <a:fillRect/>
          </a:stretch>
        </p:blipFill>
        <p:spPr>
          <a:xfrm>
            <a:off x="240426" y="2346142"/>
            <a:ext cx="4200508" cy="3572566"/>
          </a:xfrm>
          <a:prstGeom prst="rect">
            <a:avLst/>
          </a:prstGeom>
        </p:spPr>
      </p:pic>
      <p:pic>
        <p:nvPicPr>
          <p:cNvPr id="8" name="Image 7">
            <a:extLst>
              <a:ext uri="{FF2B5EF4-FFF2-40B4-BE49-F238E27FC236}">
                <a16:creationId xmlns:a16="http://schemas.microsoft.com/office/drawing/2014/main" id="{BCCF0A3C-D8C9-465E-9669-3830807045C3}"/>
              </a:ext>
            </a:extLst>
          </p:cNvPr>
          <p:cNvPicPr>
            <a:picLocks noChangeAspect="1"/>
          </p:cNvPicPr>
          <p:nvPr/>
        </p:nvPicPr>
        <p:blipFill>
          <a:blip r:embed="rId3"/>
          <a:stretch>
            <a:fillRect/>
          </a:stretch>
        </p:blipFill>
        <p:spPr>
          <a:xfrm>
            <a:off x="4703066" y="2340045"/>
            <a:ext cx="4200506" cy="3572566"/>
          </a:xfrm>
          <a:prstGeom prst="rect">
            <a:avLst/>
          </a:prstGeom>
        </p:spPr>
      </p:pic>
    </p:spTree>
    <p:extLst>
      <p:ext uri="{BB962C8B-B14F-4D97-AF65-F5344CB8AC3E}">
        <p14:creationId xmlns:p14="http://schemas.microsoft.com/office/powerpoint/2010/main" val="208213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C145AE7B-ED16-4DB5-812F-5B45FAC0DFED}"/>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54056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6" name="Image 5">
            <a:extLst>
              <a:ext uri="{FF2B5EF4-FFF2-40B4-BE49-F238E27FC236}">
                <a16:creationId xmlns:a16="http://schemas.microsoft.com/office/drawing/2014/main" id="{630BAE9B-476E-4C52-92D0-6D7EB8D2910D}"/>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115391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E906EE1B-2F16-486E-BC96-736D7444717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35E8A8D5-252B-4916-A7FB-5CC0058774E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75822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8" name="Image 7">
            <a:extLst>
              <a:ext uri="{FF2B5EF4-FFF2-40B4-BE49-F238E27FC236}">
                <a16:creationId xmlns:a16="http://schemas.microsoft.com/office/drawing/2014/main" id="{C358990D-A9AF-4774-88A1-7F5283A693CE}"/>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10" name="Image 9">
            <a:extLst>
              <a:ext uri="{FF2B5EF4-FFF2-40B4-BE49-F238E27FC236}">
                <a16:creationId xmlns:a16="http://schemas.microsoft.com/office/drawing/2014/main" id="{8C8CE3FF-1FF8-4841-A3C0-AD8C5154F1A3}"/>
              </a:ext>
            </a:extLst>
          </p:cNvPr>
          <p:cNvPicPr>
            <a:picLocks noChangeAspect="1"/>
          </p:cNvPicPr>
          <p:nvPr/>
        </p:nvPicPr>
        <p:blipFill>
          <a:blip r:embed="rId3"/>
          <a:stretch>
            <a:fillRect/>
          </a:stretch>
        </p:blipFill>
        <p:spPr>
          <a:xfrm>
            <a:off x="4749799" y="2349500"/>
            <a:ext cx="4206605" cy="3569208"/>
          </a:xfrm>
          <a:prstGeom prst="rect">
            <a:avLst/>
          </a:prstGeom>
        </p:spPr>
      </p:pic>
    </p:spTree>
    <p:extLst>
      <p:ext uri="{BB962C8B-B14F-4D97-AF65-F5344CB8AC3E}">
        <p14:creationId xmlns:p14="http://schemas.microsoft.com/office/powerpoint/2010/main" val="585786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3F3AB75A-1746-450C-A925-D1D2177CCF68}"/>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2283902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98F393F0-9EA2-4498-B475-7F110A9350D2}"/>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4215054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44217116-B6BC-4657-9478-4FE09D168948}"/>
              </a:ext>
            </a:extLst>
          </p:cNvPr>
          <p:cNvPicPr>
            <a:picLocks noChangeAspect="1"/>
          </p:cNvPicPr>
          <p:nvPr/>
        </p:nvPicPr>
        <p:blipFill>
          <a:blip r:embed="rId2"/>
          <a:stretch>
            <a:fillRect/>
          </a:stretch>
        </p:blipFill>
        <p:spPr>
          <a:xfrm>
            <a:off x="1341635" y="1524000"/>
            <a:ext cx="6460730" cy="381000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FF0F78B7-DC12-4C4F-A87B-232EE1CDFD58}"/>
              </a:ext>
            </a:extLst>
          </p:cNvPr>
          <p:cNvPicPr>
            <a:picLocks noChangeAspect="1"/>
          </p:cNvPicPr>
          <p:nvPr/>
        </p:nvPicPr>
        <p:blipFill>
          <a:blip r:embed="rId2"/>
          <a:stretch>
            <a:fillRect/>
          </a:stretch>
        </p:blipFill>
        <p:spPr>
          <a:xfrm>
            <a:off x="127000" y="1524000"/>
            <a:ext cx="8890000" cy="3805942"/>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E4217B5E-5BBE-43CE-9BCE-E228BC37BAEB}"/>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4259153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6" name="Image 5">
            <a:extLst>
              <a:ext uri="{FF2B5EF4-FFF2-40B4-BE49-F238E27FC236}">
                <a16:creationId xmlns:a16="http://schemas.microsoft.com/office/drawing/2014/main" id="{3FD7E11F-743E-4BC4-AE73-450A001B9EB7}"/>
              </a:ext>
            </a:extLst>
          </p:cNvPr>
          <p:cNvPicPr>
            <a:picLocks noChangeAspect="1"/>
          </p:cNvPicPr>
          <p:nvPr/>
        </p:nvPicPr>
        <p:blipFill>
          <a:blip r:embed="rId2"/>
          <a:stretch>
            <a:fillRect/>
          </a:stretch>
        </p:blipFill>
        <p:spPr>
          <a:xfrm>
            <a:off x="880552" y="1270000"/>
            <a:ext cx="7382896" cy="4932091"/>
          </a:xfrm>
          <a:prstGeom prst="rect">
            <a:avLst/>
          </a:prstGeom>
        </p:spPr>
      </p:pic>
    </p:spTree>
    <p:extLst>
      <p:ext uri="{BB962C8B-B14F-4D97-AF65-F5344CB8AC3E}">
        <p14:creationId xmlns:p14="http://schemas.microsoft.com/office/powerpoint/2010/main" val="4193243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8" name="Image 7">
            <a:extLst>
              <a:ext uri="{FF2B5EF4-FFF2-40B4-BE49-F238E27FC236}">
                <a16:creationId xmlns:a16="http://schemas.microsoft.com/office/drawing/2014/main" id="{2C1510A9-89A7-4058-A5E1-2BA80F6FE1D7}"/>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10" name="Image 9">
            <a:extLst>
              <a:ext uri="{FF2B5EF4-FFF2-40B4-BE49-F238E27FC236}">
                <a16:creationId xmlns:a16="http://schemas.microsoft.com/office/drawing/2014/main" id="{F729DA60-BE99-4338-80FF-027904D7C8DF}"/>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5267689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5699</TotalTime>
  <Words>687</Words>
  <Application>Microsoft Office PowerPoint</Application>
  <PresentationFormat>Affichage à l'écran (4:3)</PresentationFormat>
  <Paragraphs>81</Paragraphs>
  <Slides>30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30</vt:i4>
      </vt:variant>
    </vt:vector>
  </HeadingPairs>
  <TitlesOfParts>
    <vt:vector size="3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EURCNY - Synthesis</vt:lpstr>
      <vt:lpstr>EURCNY - 2019</vt:lpstr>
      <vt:lpstr>EURCNY - 2020</vt:lpstr>
      <vt:lpstr>EURGBP - Synthesis</vt:lpstr>
      <vt:lpstr>EURGBP - 2019</vt:lpstr>
      <vt:lpstr>EURINR - Synthesis</vt:lpstr>
      <vt:lpstr>EURJPY - Synthesis</vt:lpstr>
      <vt:lpstr>EURJPY - 2019</vt:lpstr>
      <vt:lpstr>EURJPY - 2020</vt:lpstr>
      <vt:lpstr>EURSEK - Synthesis</vt:lpstr>
      <vt:lpstr>EURSEK - 2019</vt:lpstr>
      <vt:lpstr>EURSEK - 2020</vt:lpstr>
      <vt:lpstr>EURUSD - Historical &amp; Planned</vt:lpstr>
      <vt:lpstr>EURUSD - Synthesis</vt:lpstr>
      <vt:lpstr>EURUSD - 2019</vt:lpstr>
      <vt:lpstr>EURUSD - 2020</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700</cp:revision>
  <cp:lastPrinted>2012-02-01T10:00:25Z</cp:lastPrinted>
  <dcterms:created xsi:type="dcterms:W3CDTF">2010-04-23T15:09:35Z</dcterms:created>
  <dcterms:modified xsi:type="dcterms:W3CDTF">2020-11-03T15:57:58Z</dcterms:modified>
</cp:coreProperties>
</file>