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56" r:id="rId9"/>
    <p:sldId id="497" r:id="rId10"/>
    <p:sldId id="503" r:id="rId11"/>
    <p:sldId id="504" r:id="rId12"/>
    <p:sldId id="507" r:id="rId13"/>
    <p:sldId id="508" r:id="rId14"/>
    <p:sldId id="510" r:id="rId15"/>
    <p:sldId id="511" r:id="rId16"/>
    <p:sldId id="513" r:id="rId17"/>
    <p:sldId id="517" r:id="rId18"/>
    <p:sldId id="518" r:id="rId19"/>
    <p:sldId id="521" r:id="rId20"/>
    <p:sldId id="457" r:id="rId21"/>
    <p:sldId id="522" r:id="rId22"/>
    <p:sldId id="528" r:id="rId23"/>
    <p:sldId id="458"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E46CBC02-5EA8-4AE0-9009-5766CF0A01A4}"/>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05951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a:t>
            </a:r>
          </a:p>
        </p:txBody>
      </p:sp>
      <p:pic>
        <p:nvPicPr>
          <p:cNvPr id="7" name="Image 6">
            <a:extLst>
              <a:ext uri="{FF2B5EF4-FFF2-40B4-BE49-F238E27FC236}">
                <a16:creationId xmlns:a16="http://schemas.microsoft.com/office/drawing/2014/main" id="{F7E5EB8A-34C5-4C13-BC13-D4F261AAB71C}"/>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EB2B07CA-76A7-4F05-A369-EDC509DC5B9F}"/>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266774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60EBF992-4990-4F36-B422-725D7448D42A}"/>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655943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7" name="Image 6">
            <a:extLst>
              <a:ext uri="{FF2B5EF4-FFF2-40B4-BE49-F238E27FC236}">
                <a16:creationId xmlns:a16="http://schemas.microsoft.com/office/drawing/2014/main" id="{8EFF0A8D-86B4-4E78-AF98-2BE3C6CFF0B0}"/>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C92D89F9-FC16-433E-B68F-92CEC8664D7C}"/>
              </a:ext>
            </a:extLst>
          </p:cNvPr>
          <p:cNvPicPr>
            <a:picLocks noChangeAspect="1"/>
          </p:cNvPicPr>
          <p:nvPr/>
        </p:nvPicPr>
        <p:blipFill>
          <a:blip r:embed="rId3"/>
          <a:stretch>
            <a:fillRect/>
          </a:stretch>
        </p:blipFill>
        <p:spPr>
          <a:xfrm>
            <a:off x="4749799" y="2349500"/>
            <a:ext cx="4204717" cy="3569208"/>
          </a:xfrm>
          <a:prstGeom prst="rect">
            <a:avLst/>
          </a:prstGeom>
        </p:spPr>
      </p:pic>
    </p:spTree>
    <p:extLst>
      <p:ext uri="{BB962C8B-B14F-4D97-AF65-F5344CB8AC3E}">
        <p14:creationId xmlns:p14="http://schemas.microsoft.com/office/powerpoint/2010/main" val="237854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id="{99C34F5F-E245-4CAE-ABFA-1584864FCF2D}"/>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372502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5" name="Image 4">
            <a:extLst>
              <a:ext uri="{FF2B5EF4-FFF2-40B4-BE49-F238E27FC236}">
                <a16:creationId xmlns:a16="http://schemas.microsoft.com/office/drawing/2014/main" id="{3A6E199D-8457-4D76-929E-2DBA5EFD964C}"/>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215936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- 2020</a:t>
            </a:r>
          </a:p>
        </p:txBody>
      </p:sp>
      <p:pic>
        <p:nvPicPr>
          <p:cNvPr id="7" name="Image 6">
            <a:extLst>
              <a:ext uri="{FF2B5EF4-FFF2-40B4-BE49-F238E27FC236}">
                <a16:creationId xmlns:a16="http://schemas.microsoft.com/office/drawing/2014/main" id="{B6643E89-E3BB-410F-8375-724AB271BE8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857F5702-1679-46AF-B860-6DFE8C1D2AC0}"/>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39539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5" name="Image 4">
            <a:extLst>
              <a:ext uri="{FF2B5EF4-FFF2-40B4-BE49-F238E27FC236}">
                <a16:creationId xmlns:a16="http://schemas.microsoft.com/office/drawing/2014/main" id="{4376FF1D-F910-4F71-8EF9-C446229D397F}"/>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903311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- 2020</a:t>
            </a:r>
          </a:p>
        </p:txBody>
      </p:sp>
      <p:pic>
        <p:nvPicPr>
          <p:cNvPr id="7" name="Image 6">
            <a:extLst>
              <a:ext uri="{FF2B5EF4-FFF2-40B4-BE49-F238E27FC236}">
                <a16:creationId xmlns:a16="http://schemas.microsoft.com/office/drawing/2014/main" id="{CBD35F06-105C-4FE8-A172-A61BE0C9C29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5C38F3C3-855E-4C3E-82B2-817326FA08F4}"/>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122749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A3AC621-349D-4836-8D91-48D7E013FE79}"/>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29651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FBD43B4F-075F-4E27-B562-CF463F20E6C3}"/>
              </a:ext>
            </a:extLst>
          </p:cNvPr>
          <p:cNvPicPr>
            <a:picLocks noChangeAspect="1"/>
          </p:cNvPicPr>
          <p:nvPr/>
        </p:nvPicPr>
        <p:blipFill>
          <a:blip r:embed="rId2"/>
          <a:stretch>
            <a:fillRect/>
          </a:stretch>
        </p:blipFill>
        <p:spPr>
          <a:xfrm>
            <a:off x="825500" y="1270000"/>
            <a:ext cx="7379208" cy="5029200"/>
          </a:xfrm>
          <a:prstGeom prst="rect">
            <a:avLst/>
          </a:prstGeom>
        </p:spPr>
      </p:pic>
    </p:spTree>
    <p:extLst>
      <p:ext uri="{BB962C8B-B14F-4D97-AF65-F5344CB8AC3E}">
        <p14:creationId xmlns:p14="http://schemas.microsoft.com/office/powerpoint/2010/main" val="297020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7" name="Image 6">
            <a:extLst>
              <a:ext uri="{FF2B5EF4-FFF2-40B4-BE49-F238E27FC236}">
                <a16:creationId xmlns:a16="http://schemas.microsoft.com/office/drawing/2014/main" id="{F09D439C-2E5C-465E-80E2-D6EB8A42322B}"/>
              </a:ext>
            </a:extLst>
          </p:cNvPr>
          <p:cNvPicPr>
            <a:picLocks noChangeAspect="1"/>
          </p:cNvPicPr>
          <p:nvPr/>
        </p:nvPicPr>
        <p:blipFill>
          <a:blip r:embed="rId2"/>
          <a:stretch>
            <a:fillRect/>
          </a:stretch>
        </p:blipFill>
        <p:spPr>
          <a:xfrm>
            <a:off x="236220" y="2349500"/>
            <a:ext cx="4212701" cy="3569208"/>
          </a:xfrm>
          <a:prstGeom prst="rect">
            <a:avLst/>
          </a:prstGeom>
        </p:spPr>
      </p:pic>
      <p:pic>
        <p:nvPicPr>
          <p:cNvPr id="8" name="Image 7">
            <a:extLst>
              <a:ext uri="{FF2B5EF4-FFF2-40B4-BE49-F238E27FC236}">
                <a16:creationId xmlns:a16="http://schemas.microsoft.com/office/drawing/2014/main" id="{3D998E8E-A22D-47D4-B093-6D2FC4A8C9A7}"/>
              </a:ext>
            </a:extLst>
          </p:cNvPr>
          <p:cNvPicPr>
            <a:picLocks noChangeAspect="1"/>
          </p:cNvPicPr>
          <p:nvPr/>
        </p:nvPicPr>
        <p:blipFill>
          <a:blip r:embed="rId3"/>
          <a:stretch>
            <a:fillRect/>
          </a:stretch>
        </p:blipFill>
        <p:spPr>
          <a:xfrm>
            <a:off x="4757785" y="2349500"/>
            <a:ext cx="4200508" cy="3569208"/>
          </a:xfrm>
          <a:prstGeom prst="rect">
            <a:avLst/>
          </a:prstGeom>
        </p:spPr>
      </p:pic>
    </p:spTree>
    <p:extLst>
      <p:ext uri="{BB962C8B-B14F-4D97-AF65-F5344CB8AC3E}">
        <p14:creationId xmlns:p14="http://schemas.microsoft.com/office/powerpoint/2010/main" val="73196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BF6DD871-4D10-4E18-8134-04F07E8EFF4A}"/>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195038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C9E6FFE-4ED6-4910-A644-CD7C136FD8D6}"/>
              </a:ext>
            </a:extLst>
          </p:cNvPr>
          <p:cNvPicPr>
            <a:picLocks noChangeAspect="1"/>
          </p:cNvPicPr>
          <p:nvPr/>
        </p:nvPicPr>
        <p:blipFill>
          <a:blip r:embed="rId2"/>
          <a:stretch>
            <a:fillRect/>
          </a:stretch>
        </p:blipFill>
        <p:spPr>
          <a:xfrm>
            <a:off x="754053" y="1460814"/>
            <a:ext cx="7635894" cy="450301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E88FE91-36E4-4E0A-B9BC-A0B81776973F}"/>
              </a:ext>
            </a:extLst>
          </p:cNvPr>
          <p:cNvPicPr>
            <a:picLocks noChangeAspect="1"/>
          </p:cNvPicPr>
          <p:nvPr/>
        </p:nvPicPr>
        <p:blipFill>
          <a:blip r:embed="rId2"/>
          <a:stretch>
            <a:fillRect/>
          </a:stretch>
        </p:blipFill>
        <p:spPr>
          <a:xfrm>
            <a:off x="127000" y="1524000"/>
            <a:ext cx="8890000" cy="380594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BD96F97C-9A72-4E6A-BFDB-3E394240481B}"/>
              </a:ext>
            </a:extLst>
          </p:cNvPr>
          <p:cNvPicPr>
            <a:picLocks noChangeAspect="1"/>
          </p:cNvPicPr>
          <p:nvPr/>
        </p:nvPicPr>
        <p:blipFill>
          <a:blip r:embed="rId2"/>
          <a:stretch>
            <a:fillRect/>
          </a:stretch>
        </p:blipFill>
        <p:spPr>
          <a:xfrm>
            <a:off x="825500" y="1270000"/>
            <a:ext cx="7373112" cy="5026152"/>
          </a:xfrm>
          <a:prstGeom prst="rect">
            <a:avLst/>
          </a:prstGeom>
        </p:spPr>
      </p:pic>
    </p:spTree>
    <p:extLst>
      <p:ext uri="{BB962C8B-B14F-4D97-AF65-F5344CB8AC3E}">
        <p14:creationId xmlns:p14="http://schemas.microsoft.com/office/powerpoint/2010/main" val="2712796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AE0F2257-5072-4CF4-B6CA-703A8D705D9C}"/>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48834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AD8BC642-DC22-4803-923C-680DA063F933}"/>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955B03A6-004B-4BC2-B516-49E6F322321B}"/>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55227359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5682</TotalTime>
  <Words>669</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EURCNY - Synthesis</vt:lpstr>
      <vt:lpstr>EURCNY - 2020</vt:lpstr>
      <vt:lpstr>EURGBP - Synthesis</vt:lpstr>
      <vt:lpstr>EURGBP - 2019</vt:lpstr>
      <vt:lpstr>EURINR - Synthesis</vt:lpstr>
      <vt:lpstr>EURJPY - Synthesis</vt:lpstr>
      <vt:lpstr>EURJPY - 2020</vt:lpstr>
      <vt:lpstr>EURSEK - Synthesis</vt:lpstr>
      <vt:lpstr>EURSEK - 2020</vt:lpstr>
      <vt:lpstr>EURUSD - Historical &amp; Planned</vt:lpstr>
      <vt:lpstr>EURUSD - Synthesis</vt:lpstr>
      <vt:lpstr>EURUSD - 2020</vt:lpstr>
      <vt:lpstr>USDCHF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2020-12-01T16:36:01Z</dcterms:modified>
</cp:coreProperties>
</file>