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66" r:id="rId4"/>
    <p:sldId id="476" r:id="rId5"/>
    <p:sldId id="493" r:id="rId6"/>
    <p:sldId id="494" r:id="rId7"/>
    <p:sldId id="470" r:id="rId8"/>
    <p:sldId id="456" r:id="rId9"/>
    <p:sldId id="497" r:id="rId10"/>
    <p:sldId id="503" r:id="rId11"/>
    <p:sldId id="504" r:id="rId12"/>
    <p:sldId id="505" r:id="rId13"/>
    <p:sldId id="508" r:id="rId14"/>
    <p:sldId id="509" r:id="rId15"/>
    <p:sldId id="510" r:id="rId16"/>
    <p:sldId id="513" r:id="rId17"/>
    <p:sldId id="514" r:id="rId18"/>
    <p:sldId id="516" r:id="rId19"/>
    <p:sldId id="520" r:id="rId20"/>
    <p:sldId id="521" r:id="rId21"/>
    <p:sldId id="524" r:id="rId22"/>
    <p:sldId id="457" r:id="rId23"/>
    <p:sldId id="525" r:id="rId24"/>
    <p:sldId id="531" r:id="rId25"/>
    <p:sldId id="458"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5BCCF7A3-D78C-4DBC-9D07-A1A975AA792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B32BA803-056F-4D81-AB86-43179295E073}"/>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16143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D58BCC13-0497-4EAC-A4BF-B6C720B49D06}"/>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24884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7" name="Image 6">
            <a:extLst>
              <a:ext uri="{FF2B5EF4-FFF2-40B4-BE49-F238E27FC236}">
                <a16:creationId xmlns:a16="http://schemas.microsoft.com/office/drawing/2014/main" id="{380F5F03-C9D9-4FBE-B123-A571D311B645}"/>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D159757D-8EC0-46DB-B4B1-747EFCF22D4B}"/>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65000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a:t>
            </a:r>
          </a:p>
        </p:txBody>
      </p:sp>
      <p:pic>
        <p:nvPicPr>
          <p:cNvPr id="3" name="EURCNY_ImageALLOC">
            <a:extLst>
              <a:ext uri="{FF2B5EF4-FFF2-40B4-BE49-F238E27FC236}">
                <a16:creationId xmlns:a16="http://schemas.microsoft.com/office/drawing/2014/main" id="{C50434D0-9132-4833-A9AD-BD3A1F5D9E1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NY_ImageBLEND">
            <a:extLst>
              <a:ext uri="{FF2B5EF4-FFF2-40B4-BE49-F238E27FC236}">
                <a16:creationId xmlns:a16="http://schemas.microsoft.com/office/drawing/2014/main" id="{C8A6903E-C48E-4D78-840E-B307B13CDCC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604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671F9DD6-D30B-4255-8253-0B7D969618AA}"/>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72957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0574E27F-4F84-4372-8063-770F1271538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D186C354-72A6-4E20-8B13-6BB34031BD5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0968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3C6A29C5-72F4-44A3-8C58-CA98EE998BC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31592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Image 4">
            <a:extLst>
              <a:ext uri="{FF2B5EF4-FFF2-40B4-BE49-F238E27FC236}">
                <a16:creationId xmlns:a16="http://schemas.microsoft.com/office/drawing/2014/main" id="{DC8B7AD3-CB3C-4B8C-A369-D9B4BD2F867B}"/>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89673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3" name="EURJPY_ImageALLOC">
            <a:extLst>
              <a:ext uri="{FF2B5EF4-FFF2-40B4-BE49-F238E27FC236}">
                <a16:creationId xmlns:a16="http://schemas.microsoft.com/office/drawing/2014/main" id="{1EDDC6F7-465E-47A8-B021-B2004BD6B1B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JPY_ImageBLEND">
            <a:extLst>
              <a:ext uri="{FF2B5EF4-FFF2-40B4-BE49-F238E27FC236}">
                <a16:creationId xmlns:a16="http://schemas.microsoft.com/office/drawing/2014/main" id="{5A5607B9-7A55-41E1-A2B7-564676D3388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16957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5" name="Image 4">
            <a:extLst>
              <a:ext uri="{FF2B5EF4-FFF2-40B4-BE49-F238E27FC236}">
                <a16:creationId xmlns:a16="http://schemas.microsoft.com/office/drawing/2014/main" id="{0429ED9D-6918-4E93-9BA0-8EC315DDAC4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49205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3" name="EURSEK_ImageALLOC">
            <a:extLst>
              <a:ext uri="{FF2B5EF4-FFF2-40B4-BE49-F238E27FC236}">
                <a16:creationId xmlns:a16="http://schemas.microsoft.com/office/drawing/2014/main" id="{30098C43-EB10-46E3-A77E-C6318952E81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SEK_ImageBLEND">
            <a:extLst>
              <a:ext uri="{FF2B5EF4-FFF2-40B4-BE49-F238E27FC236}">
                <a16:creationId xmlns:a16="http://schemas.microsoft.com/office/drawing/2014/main" id="{28F167D6-3776-49C5-BDE2-BBAAB5043CC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34201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C83FE5D-1BC6-46AF-B61E-E774D8D91BE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9677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FD6A6B0-CAA9-42AE-80EF-7D1057CB32D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12926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13312795-0690-460E-B3AA-798D4F84392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6A84CC4-9003-4FC6-ADD9-E26BD7B24BC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3882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9E61B39D-0F4C-40C9-8954-14699712E039}"/>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53403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827C373-A94F-45DF-A74D-2FCAE61D3321}"/>
              </a:ext>
            </a:extLst>
          </p:cNvPr>
          <p:cNvPicPr>
            <a:picLocks noChangeAspect="1"/>
          </p:cNvPicPr>
          <p:nvPr/>
        </p:nvPicPr>
        <p:blipFill>
          <a:blip r:embed="rId2"/>
          <a:stretch>
            <a:fillRect/>
          </a:stretch>
        </p:blipFill>
        <p:spPr>
          <a:xfrm>
            <a:off x="33337" y="1327050"/>
            <a:ext cx="9077325" cy="4400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CE3A888-A58F-47FB-B6EA-ACD4FBCC9CFC}"/>
              </a:ext>
            </a:extLst>
          </p:cNvPr>
          <p:cNvPicPr>
            <a:picLocks noChangeAspect="1"/>
          </p:cNvPicPr>
          <p:nvPr/>
        </p:nvPicPr>
        <p:blipFill>
          <a:blip r:embed="rId2"/>
          <a:stretch>
            <a:fillRect/>
          </a:stretch>
        </p:blipFill>
        <p:spPr>
          <a:xfrm>
            <a:off x="33337" y="1327050"/>
            <a:ext cx="9077325" cy="3067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D6BCF6B-8EBA-47CE-A53E-67C59DA417C6}"/>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421678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06D07CA6-0D07-480E-BBD8-741CFEF4783D}"/>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91568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6C2E36CF-7EEA-4850-B27C-8FBE01DF8DC9}"/>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8" name="Image 7">
            <a:extLst>
              <a:ext uri="{FF2B5EF4-FFF2-40B4-BE49-F238E27FC236}">
                <a16:creationId xmlns:a16="http://schemas.microsoft.com/office/drawing/2014/main" id="{C8E899F6-E12F-43A6-946A-A3F8B434F376}"/>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00667693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5774</TotalTime>
  <Words>675</Words>
  <Application>Microsoft Office PowerPoint</Application>
  <PresentationFormat>Affichage à l'écran (4:3)</PresentationFormat>
  <Paragraphs>77</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26</vt:i4>
      </vt:variant>
    </vt:vector>
  </HeadingPairs>
  <TitlesOfParts>
    <vt:vector size="3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EURCNY - Synthesis</vt:lpstr>
      <vt:lpstr>EURCNY - 2020</vt:lpstr>
      <vt:lpstr>EURCNY - 2021</vt:lpstr>
      <vt:lpstr>EURGBP - Synthesis</vt:lpstr>
      <vt:lpstr>EURGBP - 2020</vt:lpstr>
      <vt:lpstr>EURINR - Synthesis</vt:lpstr>
      <vt:lpstr>EURJPY - Synthesis</vt:lpstr>
      <vt:lpstr>EURJPY - 2020</vt:lpstr>
      <vt:lpstr>EURSEK - Synthesis</vt:lpstr>
      <vt:lpstr>EURSEK - 2020</vt:lpstr>
      <vt:lpstr>EURUSD - Historical &amp; Planned</vt:lpstr>
      <vt:lpstr>EURUSD - Synthesis</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702</cp:revision>
  <cp:lastPrinted>2012-02-01T10:00:25Z</cp:lastPrinted>
  <dcterms:created xsi:type="dcterms:W3CDTF">2010-04-23T15:09:35Z</dcterms:created>
  <dcterms:modified xsi:type="dcterms:W3CDTF">2021-01-08T15:28:38Z</dcterms:modified>
</cp:coreProperties>
</file>