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9"/>
  </p:notesMasterIdLst>
  <p:sldIdLst>
    <p:sldId id="256" r:id="rId3"/>
    <p:sldId id="466" r:id="rId4"/>
    <p:sldId id="476" r:id="rId5"/>
    <p:sldId id="493" r:id="rId6"/>
    <p:sldId id="494" r:id="rId7"/>
    <p:sldId id="470" r:id="rId8"/>
    <p:sldId id="456" r:id="rId9"/>
    <p:sldId id="497" r:id="rId10"/>
    <p:sldId id="503" r:id="rId11"/>
    <p:sldId id="504" r:id="rId12"/>
    <p:sldId id="505" r:id="rId13"/>
    <p:sldId id="508" r:id="rId14"/>
    <p:sldId id="509" r:id="rId15"/>
    <p:sldId id="510" r:id="rId16"/>
    <p:sldId id="513" r:id="rId17"/>
    <p:sldId id="514" r:id="rId18"/>
    <p:sldId id="516" r:id="rId19"/>
    <p:sldId id="520" r:id="rId20"/>
    <p:sldId id="521" r:id="rId21"/>
    <p:sldId id="524" r:id="rId22"/>
    <p:sldId id="457" r:id="rId23"/>
    <p:sldId id="525" r:id="rId24"/>
    <p:sldId id="531" r:id="rId25"/>
    <p:sldId id="458" r:id="rId26"/>
    <p:sldId id="409" r:id="rId27"/>
    <p:sldId id="410" r:id="rId2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03/02/2021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2/3/2021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2/3/2021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2/3/2021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2/3/2021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2/3/2021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2/3/2021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2/3/2021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2/3/2021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2/3/2021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2/3/2021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2/3/2021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2/3/2021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2/3/2021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2/3/2021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2/3/2021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2/3/2021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2/3/2021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2/3/2021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2/3/2021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2/3/2021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2/3/2021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2/3/2021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2/3/2021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29/01/2021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7" name="Image 6">
            <a:extLst>
              <a:ext uri="{FF2B5EF4-FFF2-40B4-BE49-F238E27FC236}">
                <a16:creationId xmlns:a16="http://schemas.microsoft.com/office/drawing/2014/main" id="{49E60626-9306-4C92-9CF8-D34E43219B76}"/>
              </a:ext>
            </a:extLst>
          </p:cNvPr>
          <p:cNvPicPr>
            <a:picLocks noChangeAspect="1"/>
          </p:cNvPicPr>
          <p:nvPr/>
        </p:nvPicPr>
        <p:blipFill>
          <a:blip r:embed="rId2"/>
          <a:stretch>
            <a:fillRect/>
          </a:stretch>
        </p:blipFill>
        <p:spPr>
          <a:xfrm>
            <a:off x="236220" y="2349500"/>
            <a:ext cx="4206605" cy="3572566"/>
          </a:xfrm>
          <a:prstGeom prst="rect">
            <a:avLst/>
          </a:prstGeom>
        </p:spPr>
      </p:pic>
      <p:pic>
        <p:nvPicPr>
          <p:cNvPr id="8" name="Image 7">
            <a:extLst>
              <a:ext uri="{FF2B5EF4-FFF2-40B4-BE49-F238E27FC236}">
                <a16:creationId xmlns:a16="http://schemas.microsoft.com/office/drawing/2014/main" id="{C1BE7223-D644-4EEC-AE12-148B69BB8592}"/>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299680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5" name="Image 4">
            <a:extLst>
              <a:ext uri="{FF2B5EF4-FFF2-40B4-BE49-F238E27FC236}">
                <a16:creationId xmlns:a16="http://schemas.microsoft.com/office/drawing/2014/main" id="{8D495494-31D8-4B55-8EC3-EA8A812EB531}"/>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400109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a:t>
            </a:r>
          </a:p>
        </p:txBody>
      </p:sp>
      <p:pic>
        <p:nvPicPr>
          <p:cNvPr id="7" name="Image 6">
            <a:extLst>
              <a:ext uri="{FF2B5EF4-FFF2-40B4-BE49-F238E27FC236}">
                <a16:creationId xmlns:a16="http://schemas.microsoft.com/office/drawing/2014/main" id="{1CEE0270-A38A-4DDA-909E-DDDC1BE4A133}"/>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8" name="Image 7">
            <a:extLst>
              <a:ext uri="{FF2B5EF4-FFF2-40B4-BE49-F238E27FC236}">
                <a16:creationId xmlns:a16="http://schemas.microsoft.com/office/drawing/2014/main" id="{4E327020-91CD-49F6-B12E-79B44AA0FA93}"/>
              </a:ext>
            </a:extLst>
          </p:cNvPr>
          <p:cNvPicPr>
            <a:picLocks noChangeAspect="1"/>
          </p:cNvPicPr>
          <p:nvPr/>
        </p:nvPicPr>
        <p:blipFill>
          <a:blip r:embed="rId3"/>
          <a:stretch>
            <a:fillRect/>
          </a:stretch>
        </p:blipFill>
        <p:spPr>
          <a:xfrm>
            <a:off x="4754009" y="2349500"/>
            <a:ext cx="4153772" cy="3569208"/>
          </a:xfrm>
          <a:prstGeom prst="rect">
            <a:avLst/>
          </a:prstGeom>
        </p:spPr>
      </p:pic>
    </p:spTree>
    <p:extLst>
      <p:ext uri="{BB962C8B-B14F-4D97-AF65-F5344CB8AC3E}">
        <p14:creationId xmlns:p14="http://schemas.microsoft.com/office/powerpoint/2010/main" val="268236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- 2021</a:t>
            </a:r>
          </a:p>
        </p:txBody>
      </p:sp>
      <p:pic>
        <p:nvPicPr>
          <p:cNvPr id="7" name="Image 6">
            <a:extLst>
              <a:ext uri="{FF2B5EF4-FFF2-40B4-BE49-F238E27FC236}">
                <a16:creationId xmlns:a16="http://schemas.microsoft.com/office/drawing/2014/main" id="{E0F54EBE-7CD6-4DBD-970C-C98F6D502F76}"/>
              </a:ext>
            </a:extLst>
          </p:cNvPr>
          <p:cNvPicPr>
            <a:picLocks noChangeAspect="1"/>
          </p:cNvPicPr>
          <p:nvPr/>
        </p:nvPicPr>
        <p:blipFill>
          <a:blip r:embed="rId2"/>
          <a:stretch>
            <a:fillRect/>
          </a:stretch>
        </p:blipFill>
        <p:spPr>
          <a:xfrm>
            <a:off x="236220" y="2346142"/>
            <a:ext cx="4206605" cy="3572566"/>
          </a:xfrm>
          <a:prstGeom prst="rect">
            <a:avLst/>
          </a:prstGeom>
        </p:spPr>
      </p:pic>
      <p:pic>
        <p:nvPicPr>
          <p:cNvPr id="8" name="Image 7">
            <a:extLst>
              <a:ext uri="{FF2B5EF4-FFF2-40B4-BE49-F238E27FC236}">
                <a16:creationId xmlns:a16="http://schemas.microsoft.com/office/drawing/2014/main" id="{F8E60C92-1A78-4F46-8B1F-D919B055E304}"/>
              </a:ext>
            </a:extLst>
          </p:cNvPr>
          <p:cNvPicPr>
            <a:picLocks noChangeAspect="1"/>
          </p:cNvPicPr>
          <p:nvPr/>
        </p:nvPicPr>
        <p:blipFill>
          <a:blip r:embed="rId3"/>
          <a:stretch>
            <a:fillRect/>
          </a:stretch>
        </p:blipFill>
        <p:spPr>
          <a:xfrm>
            <a:off x="4749801" y="2346142"/>
            <a:ext cx="4204716" cy="3570732"/>
          </a:xfrm>
          <a:prstGeom prst="rect">
            <a:avLst/>
          </a:prstGeom>
        </p:spPr>
      </p:pic>
    </p:spTree>
    <p:extLst>
      <p:ext uri="{BB962C8B-B14F-4D97-AF65-F5344CB8AC3E}">
        <p14:creationId xmlns:p14="http://schemas.microsoft.com/office/powerpoint/2010/main" val="165549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2C40056A-78BD-4285-B0E6-1C8DA83C9B59}"/>
              </a:ext>
            </a:extLst>
          </p:cNvPr>
          <p:cNvPicPr>
            <a:picLocks noChangeAspect="1"/>
          </p:cNvPicPr>
          <p:nvPr/>
        </p:nvPicPr>
        <p:blipFill>
          <a:blip r:embed="rId2"/>
          <a:stretch>
            <a:fillRect/>
          </a:stretch>
        </p:blipFill>
        <p:spPr>
          <a:xfrm>
            <a:off x="880552" y="1270000"/>
            <a:ext cx="7382896" cy="5005250"/>
          </a:xfrm>
          <a:prstGeom prst="rect">
            <a:avLst/>
          </a:prstGeom>
        </p:spPr>
      </p:pic>
    </p:spTree>
    <p:extLst>
      <p:ext uri="{BB962C8B-B14F-4D97-AF65-F5344CB8AC3E}">
        <p14:creationId xmlns:p14="http://schemas.microsoft.com/office/powerpoint/2010/main" val="1526497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7" name="Image 6">
            <a:extLst>
              <a:ext uri="{FF2B5EF4-FFF2-40B4-BE49-F238E27FC236}">
                <a16:creationId xmlns:a16="http://schemas.microsoft.com/office/drawing/2014/main" id="{8F68A38B-AC17-43C0-9C4C-008F7E43EE4A}"/>
              </a:ext>
            </a:extLst>
          </p:cNvPr>
          <p:cNvPicPr>
            <a:picLocks noChangeAspect="1"/>
          </p:cNvPicPr>
          <p:nvPr/>
        </p:nvPicPr>
        <p:blipFill>
          <a:blip r:embed="rId2"/>
          <a:stretch>
            <a:fillRect/>
          </a:stretch>
        </p:blipFill>
        <p:spPr>
          <a:xfrm>
            <a:off x="238321" y="2349501"/>
            <a:ext cx="4206605" cy="3569208"/>
          </a:xfrm>
          <a:prstGeom prst="rect">
            <a:avLst/>
          </a:prstGeom>
        </p:spPr>
      </p:pic>
      <p:pic>
        <p:nvPicPr>
          <p:cNvPr id="8" name="Image 7">
            <a:extLst>
              <a:ext uri="{FF2B5EF4-FFF2-40B4-BE49-F238E27FC236}">
                <a16:creationId xmlns:a16="http://schemas.microsoft.com/office/drawing/2014/main" id="{53B3C503-88FC-4703-BE90-F107E089A114}"/>
              </a:ext>
            </a:extLst>
          </p:cNvPr>
          <p:cNvPicPr>
            <a:picLocks noChangeAspect="1"/>
          </p:cNvPicPr>
          <p:nvPr/>
        </p:nvPicPr>
        <p:blipFill>
          <a:blip r:embed="rId3"/>
          <a:stretch>
            <a:fillRect/>
          </a:stretch>
        </p:blipFill>
        <p:spPr>
          <a:xfrm>
            <a:off x="4753791" y="2349500"/>
            <a:ext cx="4200726" cy="3569208"/>
          </a:xfrm>
          <a:prstGeom prst="rect">
            <a:avLst/>
          </a:prstGeom>
        </p:spPr>
      </p:pic>
    </p:spTree>
    <p:extLst>
      <p:ext uri="{BB962C8B-B14F-4D97-AF65-F5344CB8AC3E}">
        <p14:creationId xmlns:p14="http://schemas.microsoft.com/office/powerpoint/2010/main" val="3146569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5" name="Image 4">
            <a:extLst>
              <a:ext uri="{FF2B5EF4-FFF2-40B4-BE49-F238E27FC236}">
                <a16:creationId xmlns:a16="http://schemas.microsoft.com/office/drawing/2014/main" id="{D3031259-4E0A-4158-B27C-C5FD162624E6}"/>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1632838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5" name="Image 4">
            <a:extLst>
              <a:ext uri="{FF2B5EF4-FFF2-40B4-BE49-F238E27FC236}">
                <a16:creationId xmlns:a16="http://schemas.microsoft.com/office/drawing/2014/main" id="{1CCC388E-E823-466B-822E-29E4A23D544B}"/>
              </a:ext>
            </a:extLst>
          </p:cNvPr>
          <p:cNvPicPr>
            <a:picLocks noChangeAspect="1"/>
          </p:cNvPicPr>
          <p:nvPr/>
        </p:nvPicPr>
        <p:blipFill>
          <a:blip r:embed="rId2"/>
          <a:stretch>
            <a:fillRect/>
          </a:stretch>
        </p:blipFill>
        <p:spPr>
          <a:xfrm>
            <a:off x="821812" y="1270000"/>
            <a:ext cx="7382896" cy="5029200"/>
          </a:xfrm>
          <a:prstGeom prst="rect">
            <a:avLst/>
          </a:prstGeom>
        </p:spPr>
      </p:pic>
    </p:spTree>
    <p:extLst>
      <p:ext uri="{BB962C8B-B14F-4D97-AF65-F5344CB8AC3E}">
        <p14:creationId xmlns:p14="http://schemas.microsoft.com/office/powerpoint/2010/main" val="2737317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- 2020</a:t>
            </a:r>
          </a:p>
        </p:txBody>
      </p:sp>
      <p:pic>
        <p:nvPicPr>
          <p:cNvPr id="7" name="Image 6">
            <a:extLst>
              <a:ext uri="{FF2B5EF4-FFF2-40B4-BE49-F238E27FC236}">
                <a16:creationId xmlns:a16="http://schemas.microsoft.com/office/drawing/2014/main" id="{02A7BD96-42DC-4D0D-80BC-C4751693A43F}"/>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8" name="Image 7">
            <a:extLst>
              <a:ext uri="{FF2B5EF4-FFF2-40B4-BE49-F238E27FC236}">
                <a16:creationId xmlns:a16="http://schemas.microsoft.com/office/drawing/2014/main" id="{821FC0E0-A279-4662-AA06-0769FABAC166}"/>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2237033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5" name="Image 4">
            <a:extLst>
              <a:ext uri="{FF2B5EF4-FFF2-40B4-BE49-F238E27FC236}">
                <a16:creationId xmlns:a16="http://schemas.microsoft.com/office/drawing/2014/main" id="{0D43C27C-BCC3-4597-AF1E-572361DD4E88}"/>
              </a:ext>
            </a:extLst>
          </p:cNvPr>
          <p:cNvPicPr>
            <a:picLocks noChangeAspect="1"/>
          </p:cNvPicPr>
          <p:nvPr/>
        </p:nvPicPr>
        <p:blipFill>
          <a:blip r:embed="rId2"/>
          <a:stretch>
            <a:fillRect/>
          </a:stretch>
        </p:blipFill>
        <p:spPr>
          <a:xfrm>
            <a:off x="880552" y="1269564"/>
            <a:ext cx="7382896" cy="5029636"/>
          </a:xfrm>
          <a:prstGeom prst="rect">
            <a:avLst/>
          </a:prstGeom>
        </p:spPr>
      </p:pic>
    </p:spTree>
    <p:extLst>
      <p:ext uri="{BB962C8B-B14F-4D97-AF65-F5344CB8AC3E}">
        <p14:creationId xmlns:p14="http://schemas.microsoft.com/office/powerpoint/2010/main" val="679310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- 2020</a:t>
            </a:r>
          </a:p>
        </p:txBody>
      </p:sp>
      <p:pic>
        <p:nvPicPr>
          <p:cNvPr id="7" name="Image 6">
            <a:extLst>
              <a:ext uri="{FF2B5EF4-FFF2-40B4-BE49-F238E27FC236}">
                <a16:creationId xmlns:a16="http://schemas.microsoft.com/office/drawing/2014/main" id="{F411DF01-A796-42B8-871F-1779233D66AC}"/>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06DE1321-079C-4612-9243-44DCB8A4B8E2}"/>
              </a:ext>
            </a:extLst>
          </p:cNvPr>
          <p:cNvPicPr>
            <a:picLocks noChangeAspect="1"/>
          </p:cNvPicPr>
          <p:nvPr/>
        </p:nvPicPr>
        <p:blipFill>
          <a:blip r:embed="rId3"/>
          <a:stretch>
            <a:fillRect/>
          </a:stretch>
        </p:blipFill>
        <p:spPr>
          <a:xfrm>
            <a:off x="4749799" y="2349500"/>
            <a:ext cx="4206605" cy="3569208"/>
          </a:xfrm>
          <a:prstGeom prst="rect">
            <a:avLst/>
          </a:prstGeom>
        </p:spPr>
      </p:pic>
    </p:spTree>
    <p:extLst>
      <p:ext uri="{BB962C8B-B14F-4D97-AF65-F5344CB8AC3E}">
        <p14:creationId xmlns:p14="http://schemas.microsoft.com/office/powerpoint/2010/main" val="4240665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CA375087-46C7-423C-845E-2C28C53CC7B8}"/>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836777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A4AD7AD5-DA0B-497A-A8E7-279D309070CD}"/>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1728787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7" name="Image 6">
            <a:extLst>
              <a:ext uri="{FF2B5EF4-FFF2-40B4-BE49-F238E27FC236}">
                <a16:creationId xmlns:a16="http://schemas.microsoft.com/office/drawing/2014/main" id="{850522CC-0AB5-4B9C-849C-23CC72E4FCD9}"/>
              </a:ext>
            </a:extLst>
          </p:cNvPr>
          <p:cNvPicPr>
            <a:picLocks noChangeAspect="1"/>
          </p:cNvPicPr>
          <p:nvPr/>
        </p:nvPicPr>
        <p:blipFill>
          <a:blip r:embed="rId2"/>
          <a:stretch>
            <a:fillRect/>
          </a:stretch>
        </p:blipFill>
        <p:spPr>
          <a:xfrm>
            <a:off x="240428" y="2349501"/>
            <a:ext cx="4200508" cy="3569208"/>
          </a:xfrm>
          <a:prstGeom prst="rect">
            <a:avLst/>
          </a:prstGeom>
        </p:spPr>
      </p:pic>
      <p:pic>
        <p:nvPicPr>
          <p:cNvPr id="8" name="Image 7">
            <a:extLst>
              <a:ext uri="{FF2B5EF4-FFF2-40B4-BE49-F238E27FC236}">
                <a16:creationId xmlns:a16="http://schemas.microsoft.com/office/drawing/2014/main" id="{2F6BC169-E9CA-4CA6-9D51-D3A7FE671DD0}"/>
              </a:ext>
            </a:extLst>
          </p:cNvPr>
          <p:cNvPicPr>
            <a:picLocks noChangeAspect="1"/>
          </p:cNvPicPr>
          <p:nvPr/>
        </p:nvPicPr>
        <p:blipFill>
          <a:blip r:embed="rId3"/>
          <a:stretch>
            <a:fillRect/>
          </a:stretch>
        </p:blipFill>
        <p:spPr>
          <a:xfrm>
            <a:off x="4749800" y="2347976"/>
            <a:ext cx="4206605" cy="3570732"/>
          </a:xfrm>
          <a:prstGeom prst="rect">
            <a:avLst/>
          </a:prstGeom>
        </p:spPr>
      </p:pic>
    </p:spTree>
    <p:extLst>
      <p:ext uri="{BB962C8B-B14F-4D97-AF65-F5344CB8AC3E}">
        <p14:creationId xmlns:p14="http://schemas.microsoft.com/office/powerpoint/2010/main" val="901919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72B7B094-E070-4B26-AA6B-3D73CE9505EF}"/>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3729360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64BEF20-16D1-4DE3-8DAF-0063F89D4BE0}"/>
              </a:ext>
            </a:extLst>
          </p:cNvPr>
          <p:cNvPicPr>
            <a:picLocks noChangeAspect="1"/>
          </p:cNvPicPr>
          <p:nvPr/>
        </p:nvPicPr>
        <p:blipFill>
          <a:blip r:embed="rId2"/>
          <a:stretch>
            <a:fillRect/>
          </a:stretch>
        </p:blipFill>
        <p:spPr>
          <a:xfrm>
            <a:off x="838498" y="1115581"/>
            <a:ext cx="7621709" cy="561431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99CB223-A134-4A45-860E-C3613DC54821}"/>
              </a:ext>
            </a:extLst>
          </p:cNvPr>
          <p:cNvPicPr>
            <a:picLocks noChangeAspect="1"/>
          </p:cNvPicPr>
          <p:nvPr/>
        </p:nvPicPr>
        <p:blipFill>
          <a:blip r:embed="rId2"/>
          <a:stretch>
            <a:fillRect/>
          </a:stretch>
        </p:blipFill>
        <p:spPr>
          <a:xfrm>
            <a:off x="127000" y="1524000"/>
            <a:ext cx="8890000" cy="437399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27BC8CCE-897B-478C-9D76-6902695DEC3D}"/>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231293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92286CF6-DDB5-4A67-8E59-7B7BADB4ED2D}"/>
              </a:ext>
            </a:extLst>
          </p:cNvPr>
          <p:cNvPicPr>
            <a:picLocks noChangeAspect="1"/>
          </p:cNvPicPr>
          <p:nvPr/>
        </p:nvPicPr>
        <p:blipFill>
          <a:blip r:embed="rId2"/>
          <a:stretch>
            <a:fillRect/>
          </a:stretch>
        </p:blipFill>
        <p:spPr>
          <a:xfrm>
            <a:off x="868359" y="1211865"/>
            <a:ext cx="7407282" cy="5145470"/>
          </a:xfrm>
          <a:prstGeom prst="rect">
            <a:avLst/>
          </a:prstGeom>
        </p:spPr>
      </p:pic>
    </p:spTree>
    <p:extLst>
      <p:ext uri="{BB962C8B-B14F-4D97-AF65-F5344CB8AC3E}">
        <p14:creationId xmlns:p14="http://schemas.microsoft.com/office/powerpoint/2010/main" val="30315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B0DDF7D1-F401-43E6-B5A4-7632CF259D68}"/>
              </a:ext>
            </a:extLst>
          </p:cNvPr>
          <p:cNvPicPr>
            <a:picLocks noChangeAspect="1"/>
          </p:cNvPicPr>
          <p:nvPr/>
        </p:nvPicPr>
        <p:blipFill>
          <a:blip r:embed="rId2"/>
          <a:stretch>
            <a:fillRect/>
          </a:stretch>
        </p:blipFill>
        <p:spPr>
          <a:xfrm>
            <a:off x="234331" y="2349501"/>
            <a:ext cx="4206605" cy="3569208"/>
          </a:xfrm>
          <a:prstGeom prst="rect">
            <a:avLst/>
          </a:prstGeom>
        </p:spPr>
      </p:pic>
      <p:pic>
        <p:nvPicPr>
          <p:cNvPr id="8" name="Image 7">
            <a:extLst>
              <a:ext uri="{FF2B5EF4-FFF2-40B4-BE49-F238E27FC236}">
                <a16:creationId xmlns:a16="http://schemas.microsoft.com/office/drawing/2014/main" id="{F25C87AD-5583-4EE8-B333-B9F9E83D1BDA}"/>
              </a:ext>
            </a:extLst>
          </p:cNvPr>
          <p:cNvPicPr>
            <a:picLocks noChangeAspect="1"/>
          </p:cNvPicPr>
          <p:nvPr/>
        </p:nvPicPr>
        <p:blipFill>
          <a:blip r:embed="rId3"/>
          <a:stretch>
            <a:fillRect/>
          </a:stretch>
        </p:blipFill>
        <p:spPr>
          <a:xfrm>
            <a:off x="4754008" y="2349499"/>
            <a:ext cx="4200508" cy="3569207"/>
          </a:xfrm>
          <a:prstGeom prst="rect">
            <a:avLst/>
          </a:prstGeom>
        </p:spPr>
      </p:pic>
    </p:spTree>
    <p:extLst>
      <p:ext uri="{BB962C8B-B14F-4D97-AF65-F5344CB8AC3E}">
        <p14:creationId xmlns:p14="http://schemas.microsoft.com/office/powerpoint/2010/main" val="99924584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5691</TotalTime>
  <Words>675</Words>
  <Application>Microsoft Office PowerPoint</Application>
  <PresentationFormat>Affichage à l'écran (4:3)</PresentationFormat>
  <Paragraphs>77</Paragraphs>
  <Slides>26</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26</vt:i4>
      </vt:variant>
    </vt:vector>
  </HeadingPairs>
  <TitlesOfParts>
    <vt:vector size="33"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EURCNY - Synthesis</vt:lpstr>
      <vt:lpstr>EURCNY - 2020</vt:lpstr>
      <vt:lpstr>EURCNY - 2021</vt:lpstr>
      <vt:lpstr>EURGBP - Synthesis</vt:lpstr>
      <vt:lpstr>EURGBP - 2020</vt:lpstr>
      <vt:lpstr>EURINR - Synthesis</vt:lpstr>
      <vt:lpstr>EURJPY - Synthesis</vt:lpstr>
      <vt:lpstr>EURJPY - 2020</vt:lpstr>
      <vt:lpstr>EURSEK - Synthesis</vt:lpstr>
      <vt:lpstr>EURSEK - 2020</vt:lpstr>
      <vt:lpstr>EURUSD - Historical &amp; Planned</vt:lpstr>
      <vt:lpstr>EURUSD - Synthesis</vt:lpstr>
      <vt:lpstr>EURUSD - 2020</vt:lpstr>
      <vt:lpstr>USDCHF - Historical &amp; Planned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700</cp:revision>
  <cp:lastPrinted>2012-02-01T10:00:25Z</cp:lastPrinted>
  <dcterms:created xsi:type="dcterms:W3CDTF">2010-04-23T15:09:35Z</dcterms:created>
  <dcterms:modified xsi:type="dcterms:W3CDTF">2021-02-03T10:24:00Z</dcterms:modified>
</cp:coreProperties>
</file>