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4" r:id="rId15"/>
    <p:sldId id="505" r:id="rId16"/>
    <p:sldId id="506" r:id="rId17"/>
    <p:sldId id="507" r:id="rId18"/>
    <p:sldId id="509" r:id="rId19"/>
    <p:sldId id="510" r:id="rId20"/>
    <p:sldId id="511" r:id="rId21"/>
    <p:sldId id="512" r:id="rId22"/>
    <p:sldId id="514" r:id="rId23"/>
    <p:sldId id="516" r:id="rId24"/>
    <p:sldId id="517" r:id="rId25"/>
    <p:sldId id="518" r:id="rId26"/>
    <p:sldId id="519" r:id="rId27"/>
    <p:sldId id="521" r:id="rId28"/>
    <p:sldId id="522" r:id="rId29"/>
    <p:sldId id="457" r:id="rId30"/>
    <p:sldId id="523" r:id="rId31"/>
    <p:sldId id="525" r:id="rId32"/>
    <p:sldId id="526" r:id="rId33"/>
    <p:sldId id="527" r:id="rId34"/>
    <p:sldId id="458"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78031BBF-5301-4979-9C85-D9C7C469104D}"/>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89B82146-9458-45B9-8D92-CE7F6A7E666A}"/>
              </a:ext>
            </a:extLst>
          </p:cNvPr>
          <p:cNvPicPr>
            <a:picLocks noChangeAspect="1"/>
          </p:cNvPicPr>
          <p:nvPr/>
        </p:nvPicPr>
        <p:blipFill>
          <a:blip r:embed="rId3"/>
          <a:stretch>
            <a:fillRect/>
          </a:stretch>
        </p:blipFill>
        <p:spPr>
          <a:xfrm>
            <a:off x="4749800" y="2349500"/>
            <a:ext cx="4206605" cy="3596952"/>
          </a:xfrm>
          <a:prstGeom prst="rect">
            <a:avLst/>
          </a:prstGeom>
        </p:spPr>
      </p:pic>
    </p:spTree>
    <p:extLst>
      <p:ext uri="{BB962C8B-B14F-4D97-AF65-F5344CB8AC3E}">
        <p14:creationId xmlns:p14="http://schemas.microsoft.com/office/powerpoint/2010/main" val="101545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7E2F2F23-C9FF-4A40-AEEF-0DF4F0D677DA}"/>
              </a:ext>
            </a:extLst>
          </p:cNvPr>
          <p:cNvPicPr>
            <a:picLocks noChangeAspect="1"/>
          </p:cNvPicPr>
          <p:nvPr/>
        </p:nvPicPr>
        <p:blipFill>
          <a:blip r:embed="rId2"/>
          <a:stretch>
            <a:fillRect/>
          </a:stretch>
        </p:blipFill>
        <p:spPr>
          <a:xfrm>
            <a:off x="236220" y="2349500"/>
            <a:ext cx="4212701" cy="3570732"/>
          </a:xfrm>
          <a:prstGeom prst="rect">
            <a:avLst/>
          </a:prstGeom>
        </p:spPr>
      </p:pic>
      <p:pic>
        <p:nvPicPr>
          <p:cNvPr id="8" name="Image 7">
            <a:extLst>
              <a:ext uri="{FF2B5EF4-FFF2-40B4-BE49-F238E27FC236}">
                <a16:creationId xmlns:a16="http://schemas.microsoft.com/office/drawing/2014/main" id="{5FF945BB-83D0-4DBE-99BD-7407502C67CE}"/>
              </a:ext>
            </a:extLst>
          </p:cNvPr>
          <p:cNvPicPr>
            <a:picLocks noChangeAspect="1"/>
          </p:cNvPicPr>
          <p:nvPr/>
        </p:nvPicPr>
        <p:blipFill>
          <a:blip r:embed="rId3"/>
          <a:stretch>
            <a:fillRect/>
          </a:stretch>
        </p:blipFill>
        <p:spPr>
          <a:xfrm>
            <a:off x="4749800" y="2349500"/>
            <a:ext cx="4212701" cy="3570732"/>
          </a:xfrm>
          <a:prstGeom prst="rect">
            <a:avLst/>
          </a:prstGeom>
        </p:spPr>
      </p:pic>
    </p:spTree>
    <p:extLst>
      <p:ext uri="{BB962C8B-B14F-4D97-AF65-F5344CB8AC3E}">
        <p14:creationId xmlns:p14="http://schemas.microsoft.com/office/powerpoint/2010/main" val="221032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14049B18-E35B-4ACD-AC8E-03AD780A00C7}"/>
              </a:ext>
            </a:extLst>
          </p:cNvPr>
          <p:cNvPicPr>
            <a:picLocks noChangeAspect="1"/>
          </p:cNvPicPr>
          <p:nvPr/>
        </p:nvPicPr>
        <p:blipFill>
          <a:blip r:embed="rId2"/>
          <a:stretch>
            <a:fillRect/>
          </a:stretch>
        </p:blipFill>
        <p:spPr>
          <a:xfrm>
            <a:off x="825500" y="1251492"/>
            <a:ext cx="7395089" cy="5066215"/>
          </a:xfrm>
          <a:prstGeom prst="rect">
            <a:avLst/>
          </a:prstGeom>
        </p:spPr>
      </p:pic>
    </p:spTree>
    <p:extLst>
      <p:ext uri="{BB962C8B-B14F-4D97-AF65-F5344CB8AC3E}">
        <p14:creationId xmlns:p14="http://schemas.microsoft.com/office/powerpoint/2010/main" val="143054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6" name="Image 5">
            <a:extLst>
              <a:ext uri="{FF2B5EF4-FFF2-40B4-BE49-F238E27FC236}">
                <a16:creationId xmlns:a16="http://schemas.microsoft.com/office/drawing/2014/main" id="{D96E5310-FC4D-4718-BB37-2A8CA7F8935F}"/>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AE3FC3E1-10A6-4DB1-A102-8FAFF7C30749}"/>
              </a:ext>
            </a:extLst>
          </p:cNvPr>
          <p:cNvPicPr>
            <a:picLocks noChangeAspect="1"/>
          </p:cNvPicPr>
          <p:nvPr/>
        </p:nvPicPr>
        <p:blipFill>
          <a:blip r:embed="rId3"/>
          <a:stretch>
            <a:fillRect/>
          </a:stretch>
        </p:blipFill>
        <p:spPr>
          <a:xfrm>
            <a:off x="4749800" y="2341570"/>
            <a:ext cx="4206605" cy="3578662"/>
          </a:xfrm>
          <a:prstGeom prst="rect">
            <a:avLst/>
          </a:prstGeom>
        </p:spPr>
      </p:pic>
    </p:spTree>
    <p:extLst>
      <p:ext uri="{BB962C8B-B14F-4D97-AF65-F5344CB8AC3E}">
        <p14:creationId xmlns:p14="http://schemas.microsoft.com/office/powerpoint/2010/main" val="48036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6" name="Image 5">
            <a:extLst>
              <a:ext uri="{FF2B5EF4-FFF2-40B4-BE49-F238E27FC236}">
                <a16:creationId xmlns:a16="http://schemas.microsoft.com/office/drawing/2014/main" id="{18E2E65A-0E64-4C72-ABFA-8CCF8D6EC80C}"/>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04ECABE6-8098-4F24-B379-3FDD67783090}"/>
              </a:ext>
            </a:extLst>
          </p:cNvPr>
          <p:cNvPicPr>
            <a:picLocks noChangeAspect="1"/>
          </p:cNvPicPr>
          <p:nvPr/>
        </p:nvPicPr>
        <p:blipFill>
          <a:blip r:embed="rId3"/>
          <a:stretch>
            <a:fillRect/>
          </a:stretch>
        </p:blipFill>
        <p:spPr>
          <a:xfrm>
            <a:off x="4754008" y="2349499"/>
            <a:ext cx="4200508" cy="3596951"/>
          </a:xfrm>
          <a:prstGeom prst="rect">
            <a:avLst/>
          </a:prstGeom>
        </p:spPr>
      </p:pic>
    </p:spTree>
    <p:extLst>
      <p:ext uri="{BB962C8B-B14F-4D97-AF65-F5344CB8AC3E}">
        <p14:creationId xmlns:p14="http://schemas.microsoft.com/office/powerpoint/2010/main" val="262079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- 2021</a:t>
            </a:r>
          </a:p>
        </p:txBody>
      </p:sp>
      <p:pic>
        <p:nvPicPr>
          <p:cNvPr id="6" name="Image 5">
            <a:extLst>
              <a:ext uri="{FF2B5EF4-FFF2-40B4-BE49-F238E27FC236}">
                <a16:creationId xmlns:a16="http://schemas.microsoft.com/office/drawing/2014/main" id="{145F0F45-A60F-4D11-A893-39FDA4476C78}"/>
              </a:ext>
            </a:extLst>
          </p:cNvPr>
          <p:cNvPicPr>
            <a:picLocks noChangeAspect="1"/>
          </p:cNvPicPr>
          <p:nvPr/>
        </p:nvPicPr>
        <p:blipFill>
          <a:blip r:embed="rId2"/>
          <a:stretch>
            <a:fillRect/>
          </a:stretch>
        </p:blipFill>
        <p:spPr>
          <a:xfrm>
            <a:off x="236220" y="2349500"/>
            <a:ext cx="4200508" cy="3570732"/>
          </a:xfrm>
          <a:prstGeom prst="rect">
            <a:avLst/>
          </a:prstGeom>
        </p:spPr>
      </p:pic>
      <p:pic>
        <p:nvPicPr>
          <p:cNvPr id="8" name="Image 7">
            <a:extLst>
              <a:ext uri="{FF2B5EF4-FFF2-40B4-BE49-F238E27FC236}">
                <a16:creationId xmlns:a16="http://schemas.microsoft.com/office/drawing/2014/main" id="{C54960C6-2D53-4457-8F30-ED27B15C0E73}"/>
              </a:ext>
            </a:extLst>
          </p:cNvPr>
          <p:cNvPicPr>
            <a:picLocks noChangeAspect="1"/>
          </p:cNvPicPr>
          <p:nvPr/>
        </p:nvPicPr>
        <p:blipFill>
          <a:blip r:embed="rId3"/>
          <a:stretch>
            <a:fillRect/>
          </a:stretch>
        </p:blipFill>
        <p:spPr>
          <a:xfrm>
            <a:off x="4754008" y="2349500"/>
            <a:ext cx="4200508" cy="3570732"/>
          </a:xfrm>
          <a:prstGeom prst="rect">
            <a:avLst/>
          </a:prstGeom>
        </p:spPr>
      </p:pic>
    </p:spTree>
    <p:extLst>
      <p:ext uri="{BB962C8B-B14F-4D97-AF65-F5344CB8AC3E}">
        <p14:creationId xmlns:p14="http://schemas.microsoft.com/office/powerpoint/2010/main" val="287012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350A08D8-A3B6-427B-A9B2-EB5379E8040A}"/>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83314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6" name="Image 5">
            <a:extLst>
              <a:ext uri="{FF2B5EF4-FFF2-40B4-BE49-F238E27FC236}">
                <a16:creationId xmlns:a16="http://schemas.microsoft.com/office/drawing/2014/main" id="{EAD96FCE-C193-4AF7-B4B9-E62D89BB8090}"/>
              </a:ext>
            </a:extLst>
          </p:cNvPr>
          <p:cNvPicPr>
            <a:picLocks noChangeAspect="1"/>
          </p:cNvPicPr>
          <p:nvPr/>
        </p:nvPicPr>
        <p:blipFill>
          <a:blip r:embed="rId2"/>
          <a:stretch>
            <a:fillRect/>
          </a:stretch>
        </p:blipFill>
        <p:spPr>
          <a:xfrm>
            <a:off x="232227" y="2349500"/>
            <a:ext cx="4212701" cy="3596952"/>
          </a:xfrm>
          <a:prstGeom prst="rect">
            <a:avLst/>
          </a:prstGeom>
        </p:spPr>
      </p:pic>
      <p:pic>
        <p:nvPicPr>
          <p:cNvPr id="8" name="Image 7">
            <a:extLst>
              <a:ext uri="{FF2B5EF4-FFF2-40B4-BE49-F238E27FC236}">
                <a16:creationId xmlns:a16="http://schemas.microsoft.com/office/drawing/2014/main" id="{C6694364-CD08-4C62-AB4E-B7DFAD7C71B1}"/>
              </a:ext>
            </a:extLst>
          </p:cNvPr>
          <p:cNvPicPr>
            <a:picLocks noChangeAspect="1"/>
          </p:cNvPicPr>
          <p:nvPr/>
        </p:nvPicPr>
        <p:blipFill>
          <a:blip r:embed="rId3"/>
          <a:stretch>
            <a:fillRect/>
          </a:stretch>
        </p:blipFill>
        <p:spPr>
          <a:xfrm>
            <a:off x="4756801" y="2349500"/>
            <a:ext cx="4212701" cy="3605357"/>
          </a:xfrm>
          <a:prstGeom prst="rect">
            <a:avLst/>
          </a:prstGeom>
        </p:spPr>
      </p:pic>
    </p:spTree>
    <p:extLst>
      <p:ext uri="{BB962C8B-B14F-4D97-AF65-F5344CB8AC3E}">
        <p14:creationId xmlns:p14="http://schemas.microsoft.com/office/powerpoint/2010/main" val="375253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3CF80EC3-7457-4417-8D05-C9FEA2A242E2}"/>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DA6723E6-C19D-44B3-BD91-A104A79B77B0}"/>
              </a:ext>
            </a:extLst>
          </p:cNvPr>
          <p:cNvPicPr>
            <a:picLocks noChangeAspect="1"/>
          </p:cNvPicPr>
          <p:nvPr/>
        </p:nvPicPr>
        <p:blipFill>
          <a:blip r:embed="rId3"/>
          <a:stretch>
            <a:fillRect/>
          </a:stretch>
        </p:blipFill>
        <p:spPr>
          <a:xfrm>
            <a:off x="4756462" y="2349500"/>
            <a:ext cx="4200508" cy="3596952"/>
          </a:xfrm>
          <a:prstGeom prst="rect">
            <a:avLst/>
          </a:prstGeom>
        </p:spPr>
      </p:pic>
    </p:spTree>
    <p:extLst>
      <p:ext uri="{BB962C8B-B14F-4D97-AF65-F5344CB8AC3E}">
        <p14:creationId xmlns:p14="http://schemas.microsoft.com/office/powerpoint/2010/main" val="68042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E7542EA6-6236-4A53-B2B7-687FF9A73F31}"/>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97FB0412-9C58-4A5E-B1DE-13E8AF0D7667}"/>
              </a:ext>
            </a:extLst>
          </p:cNvPr>
          <p:cNvPicPr>
            <a:picLocks noChangeAspect="1"/>
          </p:cNvPicPr>
          <p:nvPr/>
        </p:nvPicPr>
        <p:blipFill>
          <a:blip r:embed="rId3"/>
          <a:stretch>
            <a:fillRect/>
          </a:stretch>
        </p:blipFill>
        <p:spPr>
          <a:xfrm>
            <a:off x="4754008" y="2349500"/>
            <a:ext cx="4200508" cy="3621338"/>
          </a:xfrm>
          <a:prstGeom prst="rect">
            <a:avLst/>
          </a:prstGeom>
        </p:spPr>
      </p:pic>
    </p:spTree>
    <p:extLst>
      <p:ext uri="{BB962C8B-B14F-4D97-AF65-F5344CB8AC3E}">
        <p14:creationId xmlns:p14="http://schemas.microsoft.com/office/powerpoint/2010/main" val="223668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5" name="Image 4">
            <a:extLst>
              <a:ext uri="{FF2B5EF4-FFF2-40B4-BE49-F238E27FC236}">
                <a16:creationId xmlns:a16="http://schemas.microsoft.com/office/drawing/2014/main" id="{C2A9681F-E7B5-4AD2-989A-14D0D16E91C2}"/>
              </a:ext>
            </a:extLst>
          </p:cNvPr>
          <p:cNvPicPr>
            <a:picLocks noChangeAspect="1"/>
          </p:cNvPicPr>
          <p:nvPr/>
        </p:nvPicPr>
        <p:blipFill>
          <a:blip r:embed="rId2"/>
          <a:stretch>
            <a:fillRect/>
          </a:stretch>
        </p:blipFill>
        <p:spPr>
          <a:xfrm>
            <a:off x="821812" y="1281974"/>
            <a:ext cx="7382896" cy="5017225"/>
          </a:xfrm>
          <a:prstGeom prst="rect">
            <a:avLst/>
          </a:prstGeom>
        </p:spPr>
      </p:pic>
    </p:spTree>
    <p:extLst>
      <p:ext uri="{BB962C8B-B14F-4D97-AF65-F5344CB8AC3E}">
        <p14:creationId xmlns:p14="http://schemas.microsoft.com/office/powerpoint/2010/main" val="382087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5" name="Image 4">
            <a:extLst>
              <a:ext uri="{FF2B5EF4-FFF2-40B4-BE49-F238E27FC236}">
                <a16:creationId xmlns:a16="http://schemas.microsoft.com/office/drawing/2014/main" id="{651116EA-5F26-4985-84A9-BB6C286C53BE}"/>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192843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6" name="Image 5">
            <a:extLst>
              <a:ext uri="{FF2B5EF4-FFF2-40B4-BE49-F238E27FC236}">
                <a16:creationId xmlns:a16="http://schemas.microsoft.com/office/drawing/2014/main" id="{AB363F3F-5ADB-408A-9692-0FFF7D1BCF66}"/>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B19A6C24-45C0-4199-8202-979CDFD0E367}"/>
              </a:ext>
            </a:extLst>
          </p:cNvPr>
          <p:cNvPicPr>
            <a:picLocks noChangeAspect="1"/>
          </p:cNvPicPr>
          <p:nvPr/>
        </p:nvPicPr>
        <p:blipFill>
          <a:blip r:embed="rId3"/>
          <a:stretch>
            <a:fillRect/>
          </a:stretch>
        </p:blipFill>
        <p:spPr>
          <a:xfrm>
            <a:off x="4745807" y="2349500"/>
            <a:ext cx="4212701" cy="3603048"/>
          </a:xfrm>
          <a:prstGeom prst="rect">
            <a:avLst/>
          </a:prstGeom>
        </p:spPr>
      </p:pic>
    </p:spTree>
    <p:extLst>
      <p:ext uri="{BB962C8B-B14F-4D97-AF65-F5344CB8AC3E}">
        <p14:creationId xmlns:p14="http://schemas.microsoft.com/office/powerpoint/2010/main" val="403445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6" name="Image 5">
            <a:extLst>
              <a:ext uri="{FF2B5EF4-FFF2-40B4-BE49-F238E27FC236}">
                <a16:creationId xmlns:a16="http://schemas.microsoft.com/office/drawing/2014/main" id="{88AAB623-80C0-4A12-91F6-29EDC3F4560F}"/>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BB1C0071-30DC-4F56-8A19-F357B7C93C44}"/>
              </a:ext>
            </a:extLst>
          </p:cNvPr>
          <p:cNvPicPr>
            <a:picLocks noChangeAspect="1"/>
          </p:cNvPicPr>
          <p:nvPr/>
        </p:nvPicPr>
        <p:blipFill>
          <a:blip r:embed="rId3"/>
          <a:stretch>
            <a:fillRect/>
          </a:stretch>
        </p:blipFill>
        <p:spPr>
          <a:xfrm>
            <a:off x="4741815" y="2349500"/>
            <a:ext cx="4212701" cy="3542083"/>
          </a:xfrm>
          <a:prstGeom prst="rect">
            <a:avLst/>
          </a:prstGeom>
        </p:spPr>
      </p:pic>
    </p:spTree>
    <p:extLst>
      <p:ext uri="{BB962C8B-B14F-4D97-AF65-F5344CB8AC3E}">
        <p14:creationId xmlns:p14="http://schemas.microsoft.com/office/powerpoint/2010/main" val="248888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- 2021</a:t>
            </a:r>
          </a:p>
        </p:txBody>
      </p:sp>
      <p:pic>
        <p:nvPicPr>
          <p:cNvPr id="6" name="Image 5">
            <a:extLst>
              <a:ext uri="{FF2B5EF4-FFF2-40B4-BE49-F238E27FC236}">
                <a16:creationId xmlns:a16="http://schemas.microsoft.com/office/drawing/2014/main" id="{F90654A9-CAA5-4AF8-B9B5-7041B848B797}"/>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F706EC75-3375-44CD-9FE3-3EBA48855994}"/>
              </a:ext>
            </a:extLst>
          </p:cNvPr>
          <p:cNvPicPr>
            <a:picLocks noChangeAspect="1"/>
          </p:cNvPicPr>
          <p:nvPr/>
        </p:nvPicPr>
        <p:blipFill>
          <a:blip r:embed="rId3"/>
          <a:stretch>
            <a:fillRect/>
          </a:stretch>
        </p:blipFill>
        <p:spPr>
          <a:xfrm>
            <a:off x="4745807" y="2349500"/>
            <a:ext cx="4212701" cy="3603048"/>
          </a:xfrm>
          <a:prstGeom prst="rect">
            <a:avLst/>
          </a:prstGeom>
        </p:spPr>
      </p:pic>
    </p:spTree>
    <p:extLst>
      <p:ext uri="{BB962C8B-B14F-4D97-AF65-F5344CB8AC3E}">
        <p14:creationId xmlns:p14="http://schemas.microsoft.com/office/powerpoint/2010/main" val="54572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5" name="Image 4">
            <a:extLst>
              <a:ext uri="{FF2B5EF4-FFF2-40B4-BE49-F238E27FC236}">
                <a16:creationId xmlns:a16="http://schemas.microsoft.com/office/drawing/2014/main" id="{9A56970B-3797-4F39-B470-6CEF81174693}"/>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430081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6" name="Image 5">
            <a:extLst>
              <a:ext uri="{FF2B5EF4-FFF2-40B4-BE49-F238E27FC236}">
                <a16:creationId xmlns:a16="http://schemas.microsoft.com/office/drawing/2014/main" id="{DB67F279-A3A8-4EDF-A517-58148503A77C}"/>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0F7FE17D-A3D3-4FAE-B9E4-68057D62A613}"/>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2189078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6" name="Image 5">
            <a:extLst>
              <a:ext uri="{FF2B5EF4-FFF2-40B4-BE49-F238E27FC236}">
                <a16:creationId xmlns:a16="http://schemas.microsoft.com/office/drawing/2014/main" id="{3AD0A635-F3C6-467B-96D1-357ED11130C5}"/>
              </a:ext>
            </a:extLst>
          </p:cNvPr>
          <p:cNvPicPr>
            <a:picLocks noChangeAspect="1"/>
          </p:cNvPicPr>
          <p:nvPr/>
        </p:nvPicPr>
        <p:blipFill>
          <a:blip r:embed="rId2"/>
          <a:stretch>
            <a:fillRect/>
          </a:stretch>
        </p:blipFill>
        <p:spPr>
          <a:xfrm>
            <a:off x="236220" y="2349500"/>
            <a:ext cx="4212701" cy="3497118"/>
          </a:xfrm>
          <a:prstGeom prst="rect">
            <a:avLst/>
          </a:prstGeom>
        </p:spPr>
      </p:pic>
      <p:pic>
        <p:nvPicPr>
          <p:cNvPr id="8" name="Image 7">
            <a:extLst>
              <a:ext uri="{FF2B5EF4-FFF2-40B4-BE49-F238E27FC236}">
                <a16:creationId xmlns:a16="http://schemas.microsoft.com/office/drawing/2014/main" id="{84A1506D-D1BF-4597-A8DE-2AE9AC862142}"/>
              </a:ext>
            </a:extLst>
          </p:cNvPr>
          <p:cNvPicPr>
            <a:picLocks noChangeAspect="1"/>
          </p:cNvPicPr>
          <p:nvPr/>
        </p:nvPicPr>
        <p:blipFill>
          <a:blip r:embed="rId3"/>
          <a:stretch>
            <a:fillRect/>
          </a:stretch>
        </p:blipFill>
        <p:spPr>
          <a:xfrm>
            <a:off x="4754008" y="2349500"/>
            <a:ext cx="4200508" cy="3497118"/>
          </a:xfrm>
          <a:prstGeom prst="rect">
            <a:avLst/>
          </a:prstGeom>
        </p:spPr>
      </p:pic>
    </p:spTree>
    <p:extLst>
      <p:ext uri="{BB962C8B-B14F-4D97-AF65-F5344CB8AC3E}">
        <p14:creationId xmlns:p14="http://schemas.microsoft.com/office/powerpoint/2010/main" val="2080307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F1D5D1E-D81E-4E6E-8487-8FF7F2A3052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18727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17C3DE3-680A-469A-9B2F-EA855B0C2211}"/>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3817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6" name="Image 5">
            <a:extLst>
              <a:ext uri="{FF2B5EF4-FFF2-40B4-BE49-F238E27FC236}">
                <a16:creationId xmlns:a16="http://schemas.microsoft.com/office/drawing/2014/main" id="{ADBF9B06-9B16-42F1-B424-DA566A3B9B18}"/>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B29A7BC3-75D6-4F26-8112-D34ACB3D8531}"/>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93480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089436EB-ACB2-4C43-9C7C-4406F7226815}"/>
              </a:ext>
            </a:extLst>
          </p:cNvPr>
          <p:cNvPicPr>
            <a:picLocks noChangeAspect="1"/>
          </p:cNvPicPr>
          <p:nvPr/>
        </p:nvPicPr>
        <p:blipFill>
          <a:blip r:embed="rId2"/>
          <a:stretch>
            <a:fillRect/>
          </a:stretch>
        </p:blipFill>
        <p:spPr>
          <a:xfrm>
            <a:off x="234331" y="2349500"/>
            <a:ext cx="4206605" cy="3596952"/>
          </a:xfrm>
          <a:prstGeom prst="rect">
            <a:avLst/>
          </a:prstGeom>
        </p:spPr>
      </p:pic>
      <p:pic>
        <p:nvPicPr>
          <p:cNvPr id="8" name="Image 7">
            <a:extLst>
              <a:ext uri="{FF2B5EF4-FFF2-40B4-BE49-F238E27FC236}">
                <a16:creationId xmlns:a16="http://schemas.microsoft.com/office/drawing/2014/main" id="{CA3D01FB-7351-49F5-B7FB-970DD18A2241}"/>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337021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0748E5EC-31AA-4062-A0C9-52AC71984F7A}"/>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3813F007-6EB6-454C-8256-A0DEFCCA1447}"/>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135152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DD0F58BE-805E-4A45-8C92-883776C88D26}"/>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177908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F48FFBD5-8B47-45C3-A2D5-1BA54156DB58}"/>
              </a:ext>
            </a:extLst>
          </p:cNvPr>
          <p:cNvPicPr>
            <a:picLocks noChangeAspect="1"/>
          </p:cNvPicPr>
          <p:nvPr/>
        </p:nvPicPr>
        <p:blipFill>
          <a:blip r:embed="rId2"/>
          <a:stretch>
            <a:fillRect/>
          </a:stretch>
        </p:blipFill>
        <p:spPr>
          <a:xfrm>
            <a:off x="33337" y="1295607"/>
            <a:ext cx="9077325" cy="4591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6FF3014-C1ED-43AB-A8D5-C8FA14EEB055}"/>
              </a:ext>
            </a:extLst>
          </p:cNvPr>
          <p:cNvPicPr>
            <a:picLocks noChangeAspect="1"/>
          </p:cNvPicPr>
          <p:nvPr/>
        </p:nvPicPr>
        <p:blipFill>
          <a:blip r:embed="rId2"/>
          <a:stretch>
            <a:fillRect/>
          </a:stretch>
        </p:blipFill>
        <p:spPr>
          <a:xfrm>
            <a:off x="100011" y="1295607"/>
            <a:ext cx="8943975" cy="3638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A1EB878-75CC-44CB-83B8-554FBC7B1C5B}"/>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92385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579D90AF-DBA6-4FD3-8429-F16B66556C4E}"/>
              </a:ext>
            </a:extLst>
          </p:cNvPr>
          <p:cNvPicPr>
            <a:picLocks noChangeAspect="1"/>
          </p:cNvPicPr>
          <p:nvPr/>
        </p:nvPicPr>
        <p:blipFill>
          <a:blip r:embed="rId2"/>
          <a:stretch>
            <a:fillRect/>
          </a:stretch>
        </p:blipFill>
        <p:spPr>
          <a:xfrm>
            <a:off x="816355" y="1270000"/>
            <a:ext cx="7401185" cy="5102794"/>
          </a:xfrm>
          <a:prstGeom prst="rect">
            <a:avLst/>
          </a:prstGeom>
        </p:spPr>
      </p:pic>
    </p:spTree>
    <p:extLst>
      <p:ext uri="{BB962C8B-B14F-4D97-AF65-F5344CB8AC3E}">
        <p14:creationId xmlns:p14="http://schemas.microsoft.com/office/powerpoint/2010/main" val="199459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07279937-8613-42E2-87F4-1905904A47CE}"/>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751E0F41-E1EF-451F-97EB-928B5F53274A}"/>
              </a:ext>
            </a:extLst>
          </p:cNvPr>
          <p:cNvPicPr>
            <a:picLocks noChangeAspect="1"/>
          </p:cNvPicPr>
          <p:nvPr/>
        </p:nvPicPr>
        <p:blipFill>
          <a:blip r:embed="rId3"/>
          <a:stretch>
            <a:fillRect/>
          </a:stretch>
        </p:blipFill>
        <p:spPr>
          <a:xfrm>
            <a:off x="4749800" y="2349500"/>
            <a:ext cx="4212701" cy="3542083"/>
          </a:xfrm>
          <a:prstGeom prst="rect">
            <a:avLst/>
          </a:prstGeom>
        </p:spPr>
      </p:pic>
    </p:spTree>
    <p:extLst>
      <p:ext uri="{BB962C8B-B14F-4D97-AF65-F5344CB8AC3E}">
        <p14:creationId xmlns:p14="http://schemas.microsoft.com/office/powerpoint/2010/main" val="231799771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5710</TotalTime>
  <Words>702</Words>
  <Application>Microsoft Office PowerPoint</Application>
  <PresentationFormat>Affichage à l'écran (4:3)</PresentationFormat>
  <Paragraphs>86</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35</vt:i4>
      </vt:variant>
    </vt:vector>
  </HeadingPairs>
  <TitlesOfParts>
    <vt:vector size="4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EURCNY - Synthesis</vt:lpstr>
      <vt:lpstr>EURCNY - 2019</vt:lpstr>
      <vt:lpstr>EURCNY - 2020</vt:lpstr>
      <vt:lpstr>EURCNY - 2021</vt:lpstr>
      <vt:lpstr>EURGBP - Synthesis</vt:lpstr>
      <vt:lpstr>EURGBP - 2019</vt:lpstr>
      <vt:lpstr>EURGBP - 2020</vt:lpstr>
      <vt:lpstr>EURGBP - 2021</vt:lpstr>
      <vt:lpstr>EURINR - Synthesis</vt:lpstr>
      <vt:lpstr>EURJPY - Synthesis</vt:lpstr>
      <vt:lpstr>EURJPY - 2019</vt:lpstr>
      <vt:lpstr>EURJPY - 2020</vt:lpstr>
      <vt:lpstr>EURJPY - 2021</vt:lpstr>
      <vt:lpstr>EURSEK - Synthesis</vt:lpstr>
      <vt:lpstr>EURSEK - 2019</vt:lpstr>
      <vt:lpstr>EURSEK - 2020</vt:lpstr>
      <vt:lpstr>EURUSD - Historical &amp; Planned</vt:lpstr>
      <vt:lpstr>EURUSD - Synthesis</vt:lpstr>
      <vt:lpstr>EURUSD - 2019</vt:lpstr>
      <vt:lpstr>EURUSD - 2020</vt:lpstr>
      <vt:lpstr>EURUSD - 2021</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703</cp:revision>
  <cp:lastPrinted>2012-02-01T10:00:25Z</cp:lastPrinted>
  <dcterms:created xsi:type="dcterms:W3CDTF">2010-04-23T15:09:35Z</dcterms:created>
  <dcterms:modified xsi:type="dcterms:W3CDTF">2021-05-05T12:17:24Z</dcterms:modified>
</cp:coreProperties>
</file>