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9"/>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4" r:id="rId15"/>
    <p:sldId id="505" r:id="rId16"/>
    <p:sldId id="506" r:id="rId17"/>
    <p:sldId id="507" r:id="rId18"/>
    <p:sldId id="509" r:id="rId19"/>
    <p:sldId id="510" r:id="rId20"/>
    <p:sldId id="511" r:id="rId21"/>
    <p:sldId id="512" r:id="rId22"/>
    <p:sldId id="514" r:id="rId23"/>
    <p:sldId id="516" r:id="rId24"/>
    <p:sldId id="517" r:id="rId25"/>
    <p:sldId id="518" r:id="rId26"/>
    <p:sldId id="519" r:id="rId27"/>
    <p:sldId id="521" r:id="rId28"/>
    <p:sldId id="522" r:id="rId29"/>
    <p:sldId id="457" r:id="rId30"/>
    <p:sldId id="523" r:id="rId31"/>
    <p:sldId id="525" r:id="rId32"/>
    <p:sldId id="526" r:id="rId33"/>
    <p:sldId id="527" r:id="rId34"/>
    <p:sldId id="458" r:id="rId35"/>
    <p:sldId id="528" r:id="rId36"/>
    <p:sldId id="409" r:id="rId37"/>
    <p:sldId id="410" r:id="rId3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9DCCEDBE-5127-44F6-9C0D-FA60512DE842}"/>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6398EC82-458E-418F-9B75-EE67BDDEB6ED}"/>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42468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AD60EFDA-9B5F-4936-AF94-2E02398D6702}"/>
              </a:ext>
            </a:extLst>
          </p:cNvPr>
          <p:cNvPicPr>
            <a:picLocks noChangeAspect="1"/>
          </p:cNvPicPr>
          <p:nvPr/>
        </p:nvPicPr>
        <p:blipFill>
          <a:blip r:embed="rId2"/>
          <a:stretch>
            <a:fillRect/>
          </a:stretch>
        </p:blipFill>
        <p:spPr>
          <a:xfrm>
            <a:off x="240428" y="2349500"/>
            <a:ext cx="4200508" cy="3570732"/>
          </a:xfrm>
          <a:prstGeom prst="rect">
            <a:avLst/>
          </a:prstGeom>
        </p:spPr>
      </p:pic>
      <p:pic>
        <p:nvPicPr>
          <p:cNvPr id="8" name="Image 7">
            <a:extLst>
              <a:ext uri="{FF2B5EF4-FFF2-40B4-BE49-F238E27FC236}">
                <a16:creationId xmlns:a16="http://schemas.microsoft.com/office/drawing/2014/main" id="{89296573-13B7-40F2-9460-4772428922D9}"/>
              </a:ext>
            </a:extLst>
          </p:cNvPr>
          <p:cNvPicPr>
            <a:picLocks noChangeAspect="1"/>
          </p:cNvPicPr>
          <p:nvPr/>
        </p:nvPicPr>
        <p:blipFill>
          <a:blip r:embed="rId3"/>
          <a:stretch>
            <a:fillRect/>
          </a:stretch>
        </p:blipFill>
        <p:spPr>
          <a:xfrm>
            <a:off x="4754008" y="2349500"/>
            <a:ext cx="4200508" cy="3558463"/>
          </a:xfrm>
          <a:prstGeom prst="rect">
            <a:avLst/>
          </a:prstGeom>
        </p:spPr>
      </p:pic>
    </p:spTree>
    <p:extLst>
      <p:ext uri="{BB962C8B-B14F-4D97-AF65-F5344CB8AC3E}">
        <p14:creationId xmlns:p14="http://schemas.microsoft.com/office/powerpoint/2010/main" val="141196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1CB6045B-EB5D-4F5C-A994-82102A04F766}"/>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56120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6" name="Image 5">
            <a:extLst>
              <a:ext uri="{FF2B5EF4-FFF2-40B4-BE49-F238E27FC236}">
                <a16:creationId xmlns:a16="http://schemas.microsoft.com/office/drawing/2014/main" id="{C5056189-5B2E-4E4C-9DAF-28213564026B}"/>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3487E579-3487-42BF-B49D-4D76C9E9BA02}"/>
              </a:ext>
            </a:extLst>
          </p:cNvPr>
          <p:cNvPicPr>
            <a:picLocks noChangeAspect="1"/>
          </p:cNvPicPr>
          <p:nvPr/>
        </p:nvPicPr>
        <p:blipFill>
          <a:blip r:embed="rId3"/>
          <a:stretch>
            <a:fillRect/>
          </a:stretch>
        </p:blipFill>
        <p:spPr>
          <a:xfrm>
            <a:off x="4749800" y="2340046"/>
            <a:ext cx="4206605" cy="3578662"/>
          </a:xfrm>
          <a:prstGeom prst="rect">
            <a:avLst/>
          </a:prstGeom>
        </p:spPr>
      </p:pic>
    </p:spTree>
    <p:extLst>
      <p:ext uri="{BB962C8B-B14F-4D97-AF65-F5344CB8AC3E}">
        <p14:creationId xmlns:p14="http://schemas.microsoft.com/office/powerpoint/2010/main" val="311359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6" name="Image 5">
            <a:extLst>
              <a:ext uri="{FF2B5EF4-FFF2-40B4-BE49-F238E27FC236}">
                <a16:creationId xmlns:a16="http://schemas.microsoft.com/office/drawing/2014/main" id="{C822D9AA-9D6E-41DF-BDB9-4BD49D5064D8}"/>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14E46896-E7E5-4294-B7F8-0734E869A7DE}"/>
              </a:ext>
            </a:extLst>
          </p:cNvPr>
          <p:cNvPicPr>
            <a:picLocks noChangeAspect="1"/>
          </p:cNvPicPr>
          <p:nvPr/>
        </p:nvPicPr>
        <p:blipFill>
          <a:blip r:embed="rId3"/>
          <a:stretch>
            <a:fillRect/>
          </a:stretch>
        </p:blipFill>
        <p:spPr>
          <a:xfrm>
            <a:off x="4747911" y="2341570"/>
            <a:ext cx="4206605" cy="3578662"/>
          </a:xfrm>
          <a:prstGeom prst="rect">
            <a:avLst/>
          </a:prstGeom>
        </p:spPr>
      </p:pic>
    </p:spTree>
    <p:extLst>
      <p:ext uri="{BB962C8B-B14F-4D97-AF65-F5344CB8AC3E}">
        <p14:creationId xmlns:p14="http://schemas.microsoft.com/office/powerpoint/2010/main" val="421500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a:t>
            </a:r>
          </a:p>
        </p:txBody>
      </p:sp>
      <p:pic>
        <p:nvPicPr>
          <p:cNvPr id="6" name="Image 5">
            <a:extLst>
              <a:ext uri="{FF2B5EF4-FFF2-40B4-BE49-F238E27FC236}">
                <a16:creationId xmlns:a16="http://schemas.microsoft.com/office/drawing/2014/main" id="{23C2557B-A39E-4C06-9ADE-046DD68F2498}"/>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36F03EAB-9ADE-4BC1-ADCC-0FC4D948EF3E}"/>
              </a:ext>
            </a:extLst>
          </p:cNvPr>
          <p:cNvPicPr>
            <a:picLocks noChangeAspect="1"/>
          </p:cNvPicPr>
          <p:nvPr/>
        </p:nvPicPr>
        <p:blipFill>
          <a:blip r:embed="rId3"/>
          <a:stretch>
            <a:fillRect/>
          </a:stretch>
        </p:blipFill>
        <p:spPr>
          <a:xfrm>
            <a:off x="4749800" y="2349500"/>
            <a:ext cx="4212701" cy="3570732"/>
          </a:xfrm>
          <a:prstGeom prst="rect">
            <a:avLst/>
          </a:prstGeom>
        </p:spPr>
      </p:pic>
    </p:spTree>
    <p:extLst>
      <p:ext uri="{BB962C8B-B14F-4D97-AF65-F5344CB8AC3E}">
        <p14:creationId xmlns:p14="http://schemas.microsoft.com/office/powerpoint/2010/main" val="617893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4331FDFD-B7CA-47DE-9712-2F1EBDF07F5F}"/>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01544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6" name="Image 5">
            <a:extLst>
              <a:ext uri="{FF2B5EF4-FFF2-40B4-BE49-F238E27FC236}">
                <a16:creationId xmlns:a16="http://schemas.microsoft.com/office/drawing/2014/main" id="{4C1445F5-CFB7-4D12-AC38-4D37734AFEB7}"/>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6C4A05D3-B862-4FC8-A950-4923C93225DB}"/>
              </a:ext>
            </a:extLst>
          </p:cNvPr>
          <p:cNvPicPr>
            <a:picLocks noChangeAspect="1"/>
          </p:cNvPicPr>
          <p:nvPr/>
        </p:nvPicPr>
        <p:blipFill>
          <a:blip r:embed="rId3"/>
          <a:stretch>
            <a:fillRect/>
          </a:stretch>
        </p:blipFill>
        <p:spPr>
          <a:xfrm>
            <a:off x="4758904" y="2355597"/>
            <a:ext cx="4206605" cy="3578662"/>
          </a:xfrm>
          <a:prstGeom prst="rect">
            <a:avLst/>
          </a:prstGeom>
        </p:spPr>
      </p:pic>
    </p:spTree>
    <p:extLst>
      <p:ext uri="{BB962C8B-B14F-4D97-AF65-F5344CB8AC3E}">
        <p14:creationId xmlns:p14="http://schemas.microsoft.com/office/powerpoint/2010/main" val="320029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5ED31AF7-8F39-433D-920B-4DE6C040907B}"/>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32B421D8-67A9-438D-9F7C-356A32ACED78}"/>
              </a:ext>
            </a:extLst>
          </p:cNvPr>
          <p:cNvPicPr>
            <a:picLocks noChangeAspect="1"/>
          </p:cNvPicPr>
          <p:nvPr/>
        </p:nvPicPr>
        <p:blipFill>
          <a:blip r:embed="rId3"/>
          <a:stretch>
            <a:fillRect/>
          </a:stretch>
        </p:blipFill>
        <p:spPr>
          <a:xfrm>
            <a:off x="4749800" y="2355597"/>
            <a:ext cx="4206605" cy="3578662"/>
          </a:xfrm>
          <a:prstGeom prst="rect">
            <a:avLst/>
          </a:prstGeom>
        </p:spPr>
      </p:pic>
    </p:spTree>
    <p:extLst>
      <p:ext uri="{BB962C8B-B14F-4D97-AF65-F5344CB8AC3E}">
        <p14:creationId xmlns:p14="http://schemas.microsoft.com/office/powerpoint/2010/main" val="346285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8D054242-9BB0-4455-AC8C-68E6E2F816EE}"/>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BDB2B807-C451-4A0C-A655-4F1018CF70E2}"/>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386497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5" name="Image 4">
            <a:extLst>
              <a:ext uri="{FF2B5EF4-FFF2-40B4-BE49-F238E27FC236}">
                <a16:creationId xmlns:a16="http://schemas.microsoft.com/office/drawing/2014/main" id="{493742A7-E32E-4ED1-85BF-E27D49517E63}"/>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342183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FA1AA031-0F80-4CEE-B292-54CB28E93D89}"/>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410179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6" name="Image 5">
            <a:extLst>
              <a:ext uri="{FF2B5EF4-FFF2-40B4-BE49-F238E27FC236}">
                <a16:creationId xmlns:a16="http://schemas.microsoft.com/office/drawing/2014/main" id="{B41DBAA3-1A6C-4FD8-AC26-3BC9F5B3A879}"/>
              </a:ext>
            </a:extLst>
          </p:cNvPr>
          <p:cNvPicPr>
            <a:picLocks noChangeAspect="1"/>
          </p:cNvPicPr>
          <p:nvPr/>
        </p:nvPicPr>
        <p:blipFill>
          <a:blip r:embed="rId2"/>
          <a:stretch>
            <a:fillRect/>
          </a:stretch>
        </p:blipFill>
        <p:spPr>
          <a:xfrm>
            <a:off x="234331" y="2349500"/>
            <a:ext cx="4206605" cy="3584759"/>
          </a:xfrm>
          <a:prstGeom prst="rect">
            <a:avLst/>
          </a:prstGeom>
        </p:spPr>
      </p:pic>
      <p:pic>
        <p:nvPicPr>
          <p:cNvPr id="8" name="Image 7">
            <a:extLst>
              <a:ext uri="{FF2B5EF4-FFF2-40B4-BE49-F238E27FC236}">
                <a16:creationId xmlns:a16="http://schemas.microsoft.com/office/drawing/2014/main" id="{E3BA29EE-808D-4C7F-B310-B65BAF599C39}"/>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249002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6" name="Image 5">
            <a:extLst>
              <a:ext uri="{FF2B5EF4-FFF2-40B4-BE49-F238E27FC236}">
                <a16:creationId xmlns:a16="http://schemas.microsoft.com/office/drawing/2014/main" id="{472B06C8-0F3D-4AC9-BDBE-E3476AAAADF1}"/>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98A92822-ED7D-49B6-9FD7-F7A3C0FB372E}"/>
              </a:ext>
            </a:extLst>
          </p:cNvPr>
          <p:cNvPicPr>
            <a:picLocks noChangeAspect="1"/>
          </p:cNvPicPr>
          <p:nvPr/>
        </p:nvPicPr>
        <p:blipFill>
          <a:blip r:embed="rId3"/>
          <a:stretch>
            <a:fillRect/>
          </a:stretch>
        </p:blipFill>
        <p:spPr>
          <a:xfrm>
            <a:off x="4749800" y="2346142"/>
            <a:ext cx="4206605" cy="3578662"/>
          </a:xfrm>
          <a:prstGeom prst="rect">
            <a:avLst/>
          </a:prstGeom>
        </p:spPr>
      </p:pic>
    </p:spTree>
    <p:extLst>
      <p:ext uri="{BB962C8B-B14F-4D97-AF65-F5344CB8AC3E}">
        <p14:creationId xmlns:p14="http://schemas.microsoft.com/office/powerpoint/2010/main" val="263070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- 2021</a:t>
            </a:r>
          </a:p>
        </p:txBody>
      </p:sp>
      <p:pic>
        <p:nvPicPr>
          <p:cNvPr id="6" name="Image 5">
            <a:extLst>
              <a:ext uri="{FF2B5EF4-FFF2-40B4-BE49-F238E27FC236}">
                <a16:creationId xmlns:a16="http://schemas.microsoft.com/office/drawing/2014/main" id="{9D8E6884-D820-4733-AEC1-903298D2190B}"/>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434E8474-E944-4781-B274-F3FCF9723C0F}"/>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43511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146C4CF9-EC84-4DDB-8004-2BD307580E53}"/>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1758218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6" name="Image 5">
            <a:extLst>
              <a:ext uri="{FF2B5EF4-FFF2-40B4-BE49-F238E27FC236}">
                <a16:creationId xmlns:a16="http://schemas.microsoft.com/office/drawing/2014/main" id="{D7DB7C24-63C3-4A3F-B0E9-BD29AD71AA6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AA50690-BE95-46F9-A52D-ED2B9F9F4B2D}"/>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3340996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6" name="Image 5">
            <a:extLst>
              <a:ext uri="{FF2B5EF4-FFF2-40B4-BE49-F238E27FC236}">
                <a16:creationId xmlns:a16="http://schemas.microsoft.com/office/drawing/2014/main" id="{C0EB1F8F-B915-4181-9462-21C6152FE46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FDCC018-2ADF-4BE0-A18D-6663D5BB491B}"/>
              </a:ext>
            </a:extLst>
          </p:cNvPr>
          <p:cNvPicPr>
            <a:picLocks noChangeAspect="1"/>
          </p:cNvPicPr>
          <p:nvPr/>
        </p:nvPicPr>
        <p:blipFill>
          <a:blip r:embed="rId3"/>
          <a:stretch>
            <a:fillRect/>
          </a:stretch>
        </p:blipFill>
        <p:spPr>
          <a:xfrm>
            <a:off x="4754008" y="2341610"/>
            <a:ext cx="4200508" cy="3577097"/>
          </a:xfrm>
          <a:prstGeom prst="rect">
            <a:avLst/>
          </a:prstGeom>
        </p:spPr>
      </p:pic>
    </p:spTree>
    <p:extLst>
      <p:ext uri="{BB962C8B-B14F-4D97-AF65-F5344CB8AC3E}">
        <p14:creationId xmlns:p14="http://schemas.microsoft.com/office/powerpoint/2010/main" val="333783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EC22EE2-B45C-4758-A5E8-2B4E44F73BF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27271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D7F33F3B-C170-4390-B89F-22A41975579E}"/>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339903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8" name="Image 7">
            <a:extLst>
              <a:ext uri="{FF2B5EF4-FFF2-40B4-BE49-F238E27FC236}">
                <a16:creationId xmlns:a16="http://schemas.microsoft.com/office/drawing/2014/main" id="{12ABD908-78AF-4899-B44D-29CACFAE2D00}"/>
              </a:ext>
            </a:extLst>
          </p:cNvPr>
          <p:cNvPicPr>
            <a:picLocks noChangeAspect="1"/>
          </p:cNvPicPr>
          <p:nvPr/>
        </p:nvPicPr>
        <p:blipFill>
          <a:blip r:embed="rId2"/>
          <a:stretch>
            <a:fillRect/>
          </a:stretch>
        </p:blipFill>
        <p:spPr>
          <a:xfrm>
            <a:off x="232227" y="2349500"/>
            <a:ext cx="4212701" cy="3596952"/>
          </a:xfrm>
          <a:prstGeom prst="rect">
            <a:avLst/>
          </a:prstGeom>
        </p:spPr>
      </p:pic>
      <p:pic>
        <p:nvPicPr>
          <p:cNvPr id="10" name="Image 9">
            <a:extLst>
              <a:ext uri="{FF2B5EF4-FFF2-40B4-BE49-F238E27FC236}">
                <a16:creationId xmlns:a16="http://schemas.microsoft.com/office/drawing/2014/main" id="{02A9DB2E-2E90-4E53-AB51-BC0FB76E5D2F}"/>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1991654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0E1C4614-6DE7-46A1-A15B-F5D24CE7A2C0}"/>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5B38EF33-B6F4-460B-B9B9-31E4F13F8C9C}"/>
              </a:ext>
            </a:extLst>
          </p:cNvPr>
          <p:cNvPicPr>
            <a:picLocks noChangeAspect="1"/>
          </p:cNvPicPr>
          <p:nvPr/>
        </p:nvPicPr>
        <p:blipFill>
          <a:blip r:embed="rId3"/>
          <a:stretch>
            <a:fillRect/>
          </a:stretch>
        </p:blipFill>
        <p:spPr>
          <a:xfrm>
            <a:off x="4754008" y="2349499"/>
            <a:ext cx="4200508" cy="3584759"/>
          </a:xfrm>
          <a:prstGeom prst="rect">
            <a:avLst/>
          </a:prstGeom>
        </p:spPr>
      </p:pic>
    </p:spTree>
    <p:extLst>
      <p:ext uri="{BB962C8B-B14F-4D97-AF65-F5344CB8AC3E}">
        <p14:creationId xmlns:p14="http://schemas.microsoft.com/office/powerpoint/2010/main" val="65477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CFD87DCA-53AC-433B-B0F6-26ACB86C14C0}"/>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F5517D65-705F-4380-8017-CEA424EEB871}"/>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1843341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FE69A69-396A-4B60-B86D-40553C918A0E}"/>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4148469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6EE90D4B-6B87-4BF3-8AA8-89ED93960AD3}"/>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057391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B8A9F80-8562-4976-B810-A9B1A8BBCF4D}"/>
              </a:ext>
            </a:extLst>
          </p:cNvPr>
          <p:cNvPicPr>
            <a:picLocks noChangeAspect="1"/>
          </p:cNvPicPr>
          <p:nvPr/>
        </p:nvPicPr>
        <p:blipFill>
          <a:blip r:embed="rId2"/>
          <a:stretch>
            <a:fillRect/>
          </a:stretch>
        </p:blipFill>
        <p:spPr>
          <a:xfrm>
            <a:off x="33337" y="1524000"/>
            <a:ext cx="9077325" cy="4591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D2ED21A-33A7-4328-AF9C-ECD587032072}"/>
              </a:ext>
            </a:extLst>
          </p:cNvPr>
          <p:cNvPicPr>
            <a:picLocks noChangeAspect="1"/>
          </p:cNvPicPr>
          <p:nvPr/>
        </p:nvPicPr>
        <p:blipFill>
          <a:blip r:embed="rId2"/>
          <a:stretch>
            <a:fillRect/>
          </a:stretch>
        </p:blipFill>
        <p:spPr>
          <a:xfrm>
            <a:off x="100012" y="1513021"/>
            <a:ext cx="8943975" cy="3638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CBB0449-5F2D-48F9-AE5F-5EA215475CA5}"/>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69909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FA5B61E1-942F-43F6-BC6D-A9DEC701DB38}"/>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369191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AB9D8DC6-C48B-401D-9E84-989B771F3A93}"/>
              </a:ext>
            </a:extLst>
          </p:cNvPr>
          <p:cNvPicPr>
            <a:picLocks noChangeAspect="1"/>
          </p:cNvPicPr>
          <p:nvPr/>
        </p:nvPicPr>
        <p:blipFill>
          <a:blip r:embed="rId2"/>
          <a:stretch>
            <a:fillRect/>
          </a:stretch>
        </p:blipFill>
        <p:spPr>
          <a:xfrm>
            <a:off x="236220" y="2349500"/>
            <a:ext cx="4200508" cy="3529890"/>
          </a:xfrm>
          <a:prstGeom prst="rect">
            <a:avLst/>
          </a:prstGeom>
        </p:spPr>
      </p:pic>
      <p:pic>
        <p:nvPicPr>
          <p:cNvPr id="8" name="Image 7">
            <a:extLst>
              <a:ext uri="{FF2B5EF4-FFF2-40B4-BE49-F238E27FC236}">
                <a16:creationId xmlns:a16="http://schemas.microsoft.com/office/drawing/2014/main" id="{04705129-2817-4A98-AD9B-0A91CF39B2DB}"/>
              </a:ext>
            </a:extLst>
          </p:cNvPr>
          <p:cNvPicPr>
            <a:picLocks noChangeAspect="1"/>
          </p:cNvPicPr>
          <p:nvPr/>
        </p:nvPicPr>
        <p:blipFill>
          <a:blip r:embed="rId3"/>
          <a:stretch>
            <a:fillRect/>
          </a:stretch>
        </p:blipFill>
        <p:spPr>
          <a:xfrm>
            <a:off x="4747911" y="2349500"/>
            <a:ext cx="4206605" cy="3529890"/>
          </a:xfrm>
          <a:prstGeom prst="rect">
            <a:avLst/>
          </a:prstGeom>
        </p:spPr>
      </p:pic>
    </p:spTree>
    <p:extLst>
      <p:ext uri="{BB962C8B-B14F-4D97-AF65-F5344CB8AC3E}">
        <p14:creationId xmlns:p14="http://schemas.microsoft.com/office/powerpoint/2010/main" val="76078957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5702</TotalTime>
  <Words>705</Words>
  <Application>Microsoft Office PowerPoint</Application>
  <PresentationFormat>Affichage à l'écran (4:3)</PresentationFormat>
  <Paragraphs>87</Paragraphs>
  <Slides>36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36</vt:i4>
      </vt:variant>
    </vt:vector>
  </HeadingPairs>
  <TitlesOfParts>
    <vt:vector size="4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EURCNY - Synthesis</vt:lpstr>
      <vt:lpstr>EURCNY - 2019</vt:lpstr>
      <vt:lpstr>EURCNY - 2020</vt:lpstr>
      <vt:lpstr>EURCNY - 2021</vt:lpstr>
      <vt:lpstr>EURGBP - Synthesis</vt:lpstr>
      <vt:lpstr>EURGBP - 2019</vt:lpstr>
      <vt:lpstr>EURGBP - 2020</vt:lpstr>
      <vt:lpstr>EURGBP - 2021</vt:lpstr>
      <vt:lpstr>EURINR - Synthesis</vt:lpstr>
      <vt:lpstr>EURJPY - Synthesis</vt:lpstr>
      <vt:lpstr>EURJPY - 2019</vt:lpstr>
      <vt:lpstr>EURJPY - 2020</vt:lpstr>
      <vt:lpstr>EURJPY - 2021</vt:lpstr>
      <vt:lpstr>EURSEK - Synthesis</vt:lpstr>
      <vt:lpstr>EURSEK - 2019</vt:lpstr>
      <vt:lpstr>EURSEK - 2020</vt:lpstr>
      <vt:lpstr>EURUSD - Historical &amp; Planned</vt:lpstr>
      <vt:lpstr>EURUSD - Synthesis</vt:lpstr>
      <vt:lpstr>EURUSD - 2019</vt:lpstr>
      <vt:lpstr>EURUSD - 2020</vt:lpstr>
      <vt:lpstr>EURUSD - 2021</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2021-06-03T13:04:59Z</dcterms:modified>
</cp:coreProperties>
</file>