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4" r:id="rId15"/>
    <p:sldId id="505" r:id="rId16"/>
    <p:sldId id="506" r:id="rId17"/>
    <p:sldId id="507" r:id="rId18"/>
    <p:sldId id="509" r:id="rId19"/>
    <p:sldId id="510" r:id="rId20"/>
    <p:sldId id="511" r:id="rId21"/>
    <p:sldId id="512" r:id="rId22"/>
    <p:sldId id="514" r:id="rId23"/>
    <p:sldId id="516" r:id="rId24"/>
    <p:sldId id="517" r:id="rId25"/>
    <p:sldId id="518" r:id="rId26"/>
    <p:sldId id="519" r:id="rId27"/>
    <p:sldId id="521" r:id="rId28"/>
    <p:sldId id="522" r:id="rId29"/>
    <p:sldId id="457" r:id="rId30"/>
    <p:sldId id="523" r:id="rId31"/>
    <p:sldId id="525" r:id="rId32"/>
    <p:sldId id="526" r:id="rId33"/>
    <p:sldId id="527"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5" name="Image 4">
            <a:extLst>
              <a:ext uri="{FF2B5EF4-FFF2-40B4-BE49-F238E27FC236}">
                <a16:creationId xmlns:a16="http://schemas.microsoft.com/office/drawing/2014/main" id="{A7A5853D-D5D3-473C-A0DD-E693AD961732}"/>
              </a:ext>
            </a:extLst>
          </p:cNvPr>
          <p:cNvPicPr>
            <a:picLocks noChangeAspect="1"/>
          </p:cNvPicPr>
          <p:nvPr/>
        </p:nvPicPr>
        <p:blipFill>
          <a:blip r:embed="rId2"/>
          <a:stretch>
            <a:fillRect/>
          </a:stretch>
        </p:blipFill>
        <p:spPr>
          <a:xfrm>
            <a:off x="240429" y="2349500"/>
            <a:ext cx="4200508" cy="3569208"/>
          </a:xfrm>
          <a:prstGeom prst="rect">
            <a:avLst/>
          </a:prstGeom>
        </p:spPr>
      </p:pic>
      <p:pic>
        <p:nvPicPr>
          <p:cNvPr id="6" name="Image 5">
            <a:extLst>
              <a:ext uri="{FF2B5EF4-FFF2-40B4-BE49-F238E27FC236}">
                <a16:creationId xmlns:a16="http://schemas.microsoft.com/office/drawing/2014/main" id="{B3D35168-8716-42B4-97A5-21ADB88CD06F}"/>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147840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F1308D07-A617-4A9B-B371-8FCA91E3C4BD}"/>
              </a:ext>
            </a:extLst>
          </p:cNvPr>
          <p:cNvPicPr>
            <a:picLocks noChangeAspect="1"/>
          </p:cNvPicPr>
          <p:nvPr/>
        </p:nvPicPr>
        <p:blipFill>
          <a:blip r:embed="rId2"/>
          <a:stretch>
            <a:fillRect/>
          </a:stretch>
        </p:blipFill>
        <p:spPr>
          <a:xfrm>
            <a:off x="240429" y="2349500"/>
            <a:ext cx="4200508" cy="3569208"/>
          </a:xfrm>
          <a:prstGeom prst="rect">
            <a:avLst/>
          </a:prstGeom>
        </p:spPr>
      </p:pic>
      <p:pic>
        <p:nvPicPr>
          <p:cNvPr id="8" name="Image 7">
            <a:extLst>
              <a:ext uri="{FF2B5EF4-FFF2-40B4-BE49-F238E27FC236}">
                <a16:creationId xmlns:a16="http://schemas.microsoft.com/office/drawing/2014/main" id="{13EF10AD-FC90-47D6-B029-B1843A02E58F}"/>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35343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4" name="Image 3">
            <a:extLst>
              <a:ext uri="{FF2B5EF4-FFF2-40B4-BE49-F238E27FC236}">
                <a16:creationId xmlns:a16="http://schemas.microsoft.com/office/drawing/2014/main" id="{0FE5618A-FEDE-42D6-B9ED-D65987B5E922}"/>
              </a:ext>
            </a:extLst>
          </p:cNvPr>
          <p:cNvPicPr>
            <a:picLocks noChangeAspect="1"/>
          </p:cNvPicPr>
          <p:nvPr/>
        </p:nvPicPr>
        <p:blipFill>
          <a:blip r:embed="rId2"/>
          <a:stretch>
            <a:fillRect/>
          </a:stretch>
        </p:blipFill>
        <p:spPr>
          <a:xfrm>
            <a:off x="880552" y="1272830"/>
            <a:ext cx="7382896" cy="5023539"/>
          </a:xfrm>
          <a:prstGeom prst="rect">
            <a:avLst/>
          </a:prstGeom>
        </p:spPr>
      </p:pic>
    </p:spTree>
    <p:extLst>
      <p:ext uri="{BB962C8B-B14F-4D97-AF65-F5344CB8AC3E}">
        <p14:creationId xmlns:p14="http://schemas.microsoft.com/office/powerpoint/2010/main" val="271941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7" name="Image 6">
            <a:extLst>
              <a:ext uri="{FF2B5EF4-FFF2-40B4-BE49-F238E27FC236}">
                <a16:creationId xmlns:a16="http://schemas.microsoft.com/office/drawing/2014/main" id="{ACDC615F-8261-4C32-99A8-F39F3242587F}"/>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FD75067C-A568-4B77-8FA8-82D65EB07EB3}"/>
              </a:ext>
            </a:extLst>
          </p:cNvPr>
          <p:cNvPicPr>
            <a:picLocks noChangeAspect="1"/>
          </p:cNvPicPr>
          <p:nvPr/>
        </p:nvPicPr>
        <p:blipFill>
          <a:blip r:embed="rId3"/>
          <a:stretch>
            <a:fillRect/>
          </a:stretch>
        </p:blipFill>
        <p:spPr>
          <a:xfrm>
            <a:off x="4754008" y="2346142"/>
            <a:ext cx="4200508" cy="3572566"/>
          </a:xfrm>
          <a:prstGeom prst="rect">
            <a:avLst/>
          </a:prstGeom>
        </p:spPr>
      </p:pic>
    </p:spTree>
    <p:extLst>
      <p:ext uri="{BB962C8B-B14F-4D97-AF65-F5344CB8AC3E}">
        <p14:creationId xmlns:p14="http://schemas.microsoft.com/office/powerpoint/2010/main" val="278412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5" name="Image 4">
            <a:extLst>
              <a:ext uri="{FF2B5EF4-FFF2-40B4-BE49-F238E27FC236}">
                <a16:creationId xmlns:a16="http://schemas.microsoft.com/office/drawing/2014/main" id="{B8231DCA-EF9F-40A8-AC0C-D35BAC299A2D}"/>
              </a:ext>
            </a:extLst>
          </p:cNvPr>
          <p:cNvPicPr>
            <a:picLocks noChangeAspect="1"/>
          </p:cNvPicPr>
          <p:nvPr/>
        </p:nvPicPr>
        <p:blipFill>
          <a:blip r:embed="rId2"/>
          <a:stretch>
            <a:fillRect/>
          </a:stretch>
        </p:blipFill>
        <p:spPr>
          <a:xfrm>
            <a:off x="236221" y="2346142"/>
            <a:ext cx="4200508" cy="3572566"/>
          </a:xfrm>
          <a:prstGeom prst="rect">
            <a:avLst/>
          </a:prstGeom>
        </p:spPr>
      </p:pic>
      <p:pic>
        <p:nvPicPr>
          <p:cNvPr id="6" name="Image 5">
            <a:extLst>
              <a:ext uri="{FF2B5EF4-FFF2-40B4-BE49-F238E27FC236}">
                <a16:creationId xmlns:a16="http://schemas.microsoft.com/office/drawing/2014/main" id="{E29DAE5A-4202-4CFE-ADB2-B42129671417}"/>
              </a:ext>
            </a:extLst>
          </p:cNvPr>
          <p:cNvPicPr>
            <a:picLocks noChangeAspect="1"/>
          </p:cNvPicPr>
          <p:nvPr/>
        </p:nvPicPr>
        <p:blipFill>
          <a:blip r:embed="rId3"/>
          <a:stretch>
            <a:fillRect/>
          </a:stretch>
        </p:blipFill>
        <p:spPr>
          <a:xfrm>
            <a:off x="4754007" y="2346142"/>
            <a:ext cx="4200509" cy="3572566"/>
          </a:xfrm>
          <a:prstGeom prst="rect">
            <a:avLst/>
          </a:prstGeom>
        </p:spPr>
      </p:pic>
    </p:spTree>
    <p:extLst>
      <p:ext uri="{BB962C8B-B14F-4D97-AF65-F5344CB8AC3E}">
        <p14:creationId xmlns:p14="http://schemas.microsoft.com/office/powerpoint/2010/main" val="279524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a:t>
            </a:r>
          </a:p>
        </p:txBody>
      </p:sp>
      <p:pic>
        <p:nvPicPr>
          <p:cNvPr id="5" name="Image 4">
            <a:extLst>
              <a:ext uri="{FF2B5EF4-FFF2-40B4-BE49-F238E27FC236}">
                <a16:creationId xmlns:a16="http://schemas.microsoft.com/office/drawing/2014/main" id="{90F68433-6F56-476A-A814-EA9523BE14C7}"/>
              </a:ext>
            </a:extLst>
          </p:cNvPr>
          <p:cNvPicPr>
            <a:picLocks noChangeAspect="1"/>
          </p:cNvPicPr>
          <p:nvPr/>
        </p:nvPicPr>
        <p:blipFill>
          <a:blip r:embed="rId2"/>
          <a:stretch>
            <a:fillRect/>
          </a:stretch>
        </p:blipFill>
        <p:spPr>
          <a:xfrm>
            <a:off x="236221" y="2346142"/>
            <a:ext cx="4200508" cy="3572566"/>
          </a:xfrm>
          <a:prstGeom prst="rect">
            <a:avLst/>
          </a:prstGeom>
        </p:spPr>
      </p:pic>
      <p:pic>
        <p:nvPicPr>
          <p:cNvPr id="6" name="Image 5">
            <a:extLst>
              <a:ext uri="{FF2B5EF4-FFF2-40B4-BE49-F238E27FC236}">
                <a16:creationId xmlns:a16="http://schemas.microsoft.com/office/drawing/2014/main" id="{7350B1C5-4538-493A-8627-79328DD001D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04065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4" name="Image 3">
            <a:extLst>
              <a:ext uri="{FF2B5EF4-FFF2-40B4-BE49-F238E27FC236}">
                <a16:creationId xmlns:a16="http://schemas.microsoft.com/office/drawing/2014/main" id="{F4EF4B80-B025-474C-A681-FC50688AAB98}"/>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239671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7" name="Image 6">
            <a:extLst>
              <a:ext uri="{FF2B5EF4-FFF2-40B4-BE49-F238E27FC236}">
                <a16:creationId xmlns:a16="http://schemas.microsoft.com/office/drawing/2014/main" id="{B08DEA95-18FF-4125-86AD-1EB2ACAA6137}"/>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3A7527E3-C51A-4C1C-B0A0-4979E0E0A84F}"/>
              </a:ext>
            </a:extLst>
          </p:cNvPr>
          <p:cNvPicPr>
            <a:picLocks noChangeAspect="1"/>
          </p:cNvPicPr>
          <p:nvPr/>
        </p:nvPicPr>
        <p:blipFill>
          <a:blip r:embed="rId3"/>
          <a:stretch>
            <a:fillRect/>
          </a:stretch>
        </p:blipFill>
        <p:spPr>
          <a:xfrm>
            <a:off x="4747911" y="2346142"/>
            <a:ext cx="4200508" cy="3570732"/>
          </a:xfrm>
          <a:prstGeom prst="rect">
            <a:avLst/>
          </a:prstGeom>
        </p:spPr>
      </p:pic>
    </p:spTree>
    <p:extLst>
      <p:ext uri="{BB962C8B-B14F-4D97-AF65-F5344CB8AC3E}">
        <p14:creationId xmlns:p14="http://schemas.microsoft.com/office/powerpoint/2010/main" val="134678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4DA8D2E9-E937-4266-B5F2-33E8009D43C1}"/>
              </a:ext>
            </a:extLst>
          </p:cNvPr>
          <p:cNvPicPr>
            <a:picLocks noChangeAspect="1"/>
          </p:cNvPicPr>
          <p:nvPr/>
        </p:nvPicPr>
        <p:blipFill>
          <a:blip r:embed="rId2"/>
          <a:stretch>
            <a:fillRect/>
          </a:stretch>
        </p:blipFill>
        <p:spPr>
          <a:xfrm>
            <a:off x="4741814" y="2346142"/>
            <a:ext cx="4212701" cy="3570732"/>
          </a:xfrm>
          <a:prstGeom prst="rect">
            <a:avLst/>
          </a:prstGeom>
        </p:spPr>
      </p:pic>
      <p:pic>
        <p:nvPicPr>
          <p:cNvPr id="7" name="Image 6">
            <a:extLst>
              <a:ext uri="{FF2B5EF4-FFF2-40B4-BE49-F238E27FC236}">
                <a16:creationId xmlns:a16="http://schemas.microsoft.com/office/drawing/2014/main" id="{C5F84708-8666-4976-AA5A-74DBEA2CF12B}"/>
              </a:ext>
            </a:extLst>
          </p:cNvPr>
          <p:cNvPicPr>
            <a:picLocks noChangeAspect="1"/>
          </p:cNvPicPr>
          <p:nvPr/>
        </p:nvPicPr>
        <p:blipFill>
          <a:blip r:embed="rId3"/>
          <a:stretch>
            <a:fillRect/>
          </a:stretch>
        </p:blipFill>
        <p:spPr>
          <a:xfrm>
            <a:off x="236221" y="2346142"/>
            <a:ext cx="4206604" cy="3570732"/>
          </a:xfrm>
          <a:prstGeom prst="rect">
            <a:avLst/>
          </a:prstGeom>
        </p:spPr>
      </p:pic>
    </p:spTree>
    <p:extLst>
      <p:ext uri="{BB962C8B-B14F-4D97-AF65-F5344CB8AC3E}">
        <p14:creationId xmlns:p14="http://schemas.microsoft.com/office/powerpoint/2010/main" val="3990325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5" name="Image 4">
            <a:extLst>
              <a:ext uri="{FF2B5EF4-FFF2-40B4-BE49-F238E27FC236}">
                <a16:creationId xmlns:a16="http://schemas.microsoft.com/office/drawing/2014/main" id="{B3227DD4-0D89-4E19-8F07-585C15B76F32}"/>
              </a:ext>
            </a:extLst>
          </p:cNvPr>
          <p:cNvPicPr>
            <a:picLocks noChangeAspect="1"/>
          </p:cNvPicPr>
          <p:nvPr/>
        </p:nvPicPr>
        <p:blipFill>
          <a:blip r:embed="rId2"/>
          <a:stretch>
            <a:fillRect/>
          </a:stretch>
        </p:blipFill>
        <p:spPr>
          <a:xfrm>
            <a:off x="236220" y="2346143"/>
            <a:ext cx="4206605" cy="3570732"/>
          </a:xfrm>
          <a:prstGeom prst="rect">
            <a:avLst/>
          </a:prstGeom>
        </p:spPr>
      </p:pic>
      <p:pic>
        <p:nvPicPr>
          <p:cNvPr id="6" name="Image 5">
            <a:extLst>
              <a:ext uri="{FF2B5EF4-FFF2-40B4-BE49-F238E27FC236}">
                <a16:creationId xmlns:a16="http://schemas.microsoft.com/office/drawing/2014/main" id="{69737771-2B2E-4781-827B-914C5FC4B623}"/>
              </a:ext>
            </a:extLst>
          </p:cNvPr>
          <p:cNvPicPr>
            <a:picLocks noChangeAspect="1"/>
          </p:cNvPicPr>
          <p:nvPr/>
        </p:nvPicPr>
        <p:blipFill>
          <a:blip r:embed="rId3"/>
          <a:stretch>
            <a:fillRect/>
          </a:stretch>
        </p:blipFill>
        <p:spPr>
          <a:xfrm>
            <a:off x="4741814" y="2346142"/>
            <a:ext cx="4212701" cy="3570732"/>
          </a:xfrm>
          <a:prstGeom prst="rect">
            <a:avLst/>
          </a:prstGeom>
        </p:spPr>
      </p:pic>
    </p:spTree>
    <p:extLst>
      <p:ext uri="{BB962C8B-B14F-4D97-AF65-F5344CB8AC3E}">
        <p14:creationId xmlns:p14="http://schemas.microsoft.com/office/powerpoint/2010/main" val="327592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4" name="Image 3">
            <a:extLst>
              <a:ext uri="{FF2B5EF4-FFF2-40B4-BE49-F238E27FC236}">
                <a16:creationId xmlns:a16="http://schemas.microsoft.com/office/drawing/2014/main" id="{E2588CB3-4053-4F2A-B9AA-AD9A4D6E4C47}"/>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740158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4" name="Image 3">
            <a:extLst>
              <a:ext uri="{FF2B5EF4-FFF2-40B4-BE49-F238E27FC236}">
                <a16:creationId xmlns:a16="http://schemas.microsoft.com/office/drawing/2014/main" id="{9409F567-6BE2-416C-9A28-17F22FD5D658}"/>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365135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7" name="Image 6">
            <a:extLst>
              <a:ext uri="{FF2B5EF4-FFF2-40B4-BE49-F238E27FC236}">
                <a16:creationId xmlns:a16="http://schemas.microsoft.com/office/drawing/2014/main" id="{0BF5EB91-ECC6-4871-B471-1883C86D0898}"/>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F33828BB-6117-4540-86A0-72224874D0ED}"/>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50190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5" name="Image 4">
            <a:extLst>
              <a:ext uri="{FF2B5EF4-FFF2-40B4-BE49-F238E27FC236}">
                <a16:creationId xmlns:a16="http://schemas.microsoft.com/office/drawing/2014/main" id="{B7FF6C8B-4CE5-49A8-B554-37BC67486732}"/>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6" name="Image 5">
            <a:extLst>
              <a:ext uri="{FF2B5EF4-FFF2-40B4-BE49-F238E27FC236}">
                <a16:creationId xmlns:a16="http://schemas.microsoft.com/office/drawing/2014/main" id="{7DEE4FF4-9A98-479D-BD99-5F2548F45D81}"/>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02343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- 2021</a:t>
            </a:r>
          </a:p>
        </p:txBody>
      </p:sp>
      <p:pic>
        <p:nvPicPr>
          <p:cNvPr id="5" name="Image 4">
            <a:extLst>
              <a:ext uri="{FF2B5EF4-FFF2-40B4-BE49-F238E27FC236}">
                <a16:creationId xmlns:a16="http://schemas.microsoft.com/office/drawing/2014/main" id="{E36AC9A7-2477-490D-BE26-64FAD480EC8E}"/>
              </a:ext>
            </a:extLst>
          </p:cNvPr>
          <p:cNvPicPr>
            <a:picLocks noChangeAspect="1"/>
          </p:cNvPicPr>
          <p:nvPr/>
        </p:nvPicPr>
        <p:blipFill>
          <a:blip r:embed="rId2"/>
          <a:stretch>
            <a:fillRect/>
          </a:stretch>
        </p:blipFill>
        <p:spPr>
          <a:xfrm>
            <a:off x="240428" y="2346142"/>
            <a:ext cx="4200508" cy="3566468"/>
          </a:xfrm>
          <a:prstGeom prst="rect">
            <a:avLst/>
          </a:prstGeom>
        </p:spPr>
      </p:pic>
      <p:pic>
        <p:nvPicPr>
          <p:cNvPr id="6" name="Image 5">
            <a:extLst>
              <a:ext uri="{FF2B5EF4-FFF2-40B4-BE49-F238E27FC236}">
                <a16:creationId xmlns:a16="http://schemas.microsoft.com/office/drawing/2014/main" id="{6CFA56B3-BF1C-4369-A741-A9546E2B0D31}"/>
              </a:ext>
            </a:extLst>
          </p:cNvPr>
          <p:cNvPicPr>
            <a:picLocks noChangeAspect="1"/>
          </p:cNvPicPr>
          <p:nvPr/>
        </p:nvPicPr>
        <p:blipFill>
          <a:blip r:embed="rId3"/>
          <a:stretch>
            <a:fillRect/>
          </a:stretch>
        </p:blipFill>
        <p:spPr>
          <a:xfrm>
            <a:off x="4749800" y="2346142"/>
            <a:ext cx="4200508" cy="3566469"/>
          </a:xfrm>
          <a:prstGeom prst="rect">
            <a:avLst/>
          </a:prstGeom>
        </p:spPr>
      </p:pic>
    </p:spTree>
    <p:extLst>
      <p:ext uri="{BB962C8B-B14F-4D97-AF65-F5344CB8AC3E}">
        <p14:creationId xmlns:p14="http://schemas.microsoft.com/office/powerpoint/2010/main" val="175651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4" name="Image 3">
            <a:extLst>
              <a:ext uri="{FF2B5EF4-FFF2-40B4-BE49-F238E27FC236}">
                <a16:creationId xmlns:a16="http://schemas.microsoft.com/office/drawing/2014/main" id="{47F5B60B-B8BA-4B12-AAD4-8DD6CC49B1E0}"/>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1405673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7" name="Image 6">
            <a:extLst>
              <a:ext uri="{FF2B5EF4-FFF2-40B4-BE49-F238E27FC236}">
                <a16:creationId xmlns:a16="http://schemas.microsoft.com/office/drawing/2014/main" id="{46E75BCE-85EF-4440-B6EA-36FA35C13587}"/>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2111BB55-49C3-451F-9312-9D21787B0D64}"/>
              </a:ext>
            </a:extLst>
          </p:cNvPr>
          <p:cNvPicPr>
            <a:picLocks noChangeAspect="1"/>
          </p:cNvPicPr>
          <p:nvPr/>
        </p:nvPicPr>
        <p:blipFill>
          <a:blip r:embed="rId3"/>
          <a:stretch>
            <a:fillRect/>
          </a:stretch>
        </p:blipFill>
        <p:spPr>
          <a:xfrm>
            <a:off x="4749799" y="2352239"/>
            <a:ext cx="4200508" cy="3566469"/>
          </a:xfrm>
          <a:prstGeom prst="rect">
            <a:avLst/>
          </a:prstGeom>
        </p:spPr>
      </p:pic>
    </p:spTree>
    <p:extLst>
      <p:ext uri="{BB962C8B-B14F-4D97-AF65-F5344CB8AC3E}">
        <p14:creationId xmlns:p14="http://schemas.microsoft.com/office/powerpoint/2010/main" val="2687333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6" name="Image 5">
            <a:extLst>
              <a:ext uri="{FF2B5EF4-FFF2-40B4-BE49-F238E27FC236}">
                <a16:creationId xmlns:a16="http://schemas.microsoft.com/office/drawing/2014/main" id="{5791AB60-65DA-493C-9F19-4CCF640A5462}"/>
              </a:ext>
            </a:extLst>
          </p:cNvPr>
          <p:cNvPicPr>
            <a:picLocks noChangeAspect="1"/>
          </p:cNvPicPr>
          <p:nvPr/>
        </p:nvPicPr>
        <p:blipFill>
          <a:blip r:embed="rId2"/>
          <a:stretch>
            <a:fillRect/>
          </a:stretch>
        </p:blipFill>
        <p:spPr>
          <a:xfrm>
            <a:off x="4749800" y="2349500"/>
            <a:ext cx="4200508" cy="3569208"/>
          </a:xfrm>
          <a:prstGeom prst="rect">
            <a:avLst/>
          </a:prstGeom>
        </p:spPr>
      </p:pic>
      <p:pic>
        <p:nvPicPr>
          <p:cNvPr id="8" name="Image 7">
            <a:extLst>
              <a:ext uri="{FF2B5EF4-FFF2-40B4-BE49-F238E27FC236}">
                <a16:creationId xmlns:a16="http://schemas.microsoft.com/office/drawing/2014/main" id="{E344F2E5-226E-430C-8282-DF1B4358F019}"/>
              </a:ext>
            </a:extLst>
          </p:cNvPr>
          <p:cNvPicPr>
            <a:picLocks noChangeAspect="1"/>
          </p:cNvPicPr>
          <p:nvPr/>
        </p:nvPicPr>
        <p:blipFill>
          <a:blip r:embed="rId3"/>
          <a:stretch>
            <a:fillRect/>
          </a:stretch>
        </p:blipFill>
        <p:spPr>
          <a:xfrm>
            <a:off x="236222" y="2349500"/>
            <a:ext cx="4200508" cy="3569208"/>
          </a:xfrm>
          <a:prstGeom prst="rect">
            <a:avLst/>
          </a:prstGeom>
        </p:spPr>
      </p:pic>
    </p:spTree>
    <p:extLst>
      <p:ext uri="{BB962C8B-B14F-4D97-AF65-F5344CB8AC3E}">
        <p14:creationId xmlns:p14="http://schemas.microsoft.com/office/powerpoint/2010/main" val="120987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B527AE3-52A5-4CF0-87EE-90F6F228604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81291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B12FA4C5-2DE4-4D91-A9A2-6854C61F1832}"/>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00034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7" name="Image 6">
            <a:extLst>
              <a:ext uri="{FF2B5EF4-FFF2-40B4-BE49-F238E27FC236}">
                <a16:creationId xmlns:a16="http://schemas.microsoft.com/office/drawing/2014/main" id="{F6C051F1-FE30-46CB-87A7-A11BEBC6F526}"/>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A20AF2F0-1E38-458E-9141-52EC06F6E6B6}"/>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325366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5" name="Image 4">
            <a:extLst>
              <a:ext uri="{FF2B5EF4-FFF2-40B4-BE49-F238E27FC236}">
                <a16:creationId xmlns:a16="http://schemas.microsoft.com/office/drawing/2014/main" id="{EDB00799-A1CC-4E12-91B8-3609EC387F99}"/>
              </a:ext>
            </a:extLst>
          </p:cNvPr>
          <p:cNvPicPr>
            <a:picLocks noChangeAspect="1"/>
          </p:cNvPicPr>
          <p:nvPr/>
        </p:nvPicPr>
        <p:blipFill>
          <a:blip r:embed="rId2"/>
          <a:stretch>
            <a:fillRect/>
          </a:stretch>
        </p:blipFill>
        <p:spPr>
          <a:xfrm>
            <a:off x="240429" y="2349500"/>
            <a:ext cx="4200508" cy="3569208"/>
          </a:xfrm>
          <a:prstGeom prst="rect">
            <a:avLst/>
          </a:prstGeom>
        </p:spPr>
      </p:pic>
      <p:pic>
        <p:nvPicPr>
          <p:cNvPr id="6" name="Image 5">
            <a:extLst>
              <a:ext uri="{FF2B5EF4-FFF2-40B4-BE49-F238E27FC236}">
                <a16:creationId xmlns:a16="http://schemas.microsoft.com/office/drawing/2014/main" id="{31A30419-3B5D-441B-9EEE-30D7D85B0E57}"/>
              </a:ext>
            </a:extLst>
          </p:cNvPr>
          <p:cNvPicPr>
            <a:picLocks noChangeAspect="1"/>
          </p:cNvPicPr>
          <p:nvPr/>
        </p:nvPicPr>
        <p:blipFill>
          <a:blip r:embed="rId3"/>
          <a:stretch>
            <a:fillRect/>
          </a:stretch>
        </p:blipFill>
        <p:spPr>
          <a:xfrm>
            <a:off x="4744719" y="2349500"/>
            <a:ext cx="4211685" cy="3569208"/>
          </a:xfrm>
          <a:prstGeom prst="rect">
            <a:avLst/>
          </a:prstGeom>
        </p:spPr>
      </p:pic>
    </p:spTree>
    <p:extLst>
      <p:ext uri="{BB962C8B-B14F-4D97-AF65-F5344CB8AC3E}">
        <p14:creationId xmlns:p14="http://schemas.microsoft.com/office/powerpoint/2010/main" val="990403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5" name="Image 4">
            <a:extLst>
              <a:ext uri="{FF2B5EF4-FFF2-40B4-BE49-F238E27FC236}">
                <a16:creationId xmlns:a16="http://schemas.microsoft.com/office/drawing/2014/main" id="{595E775A-3A84-453B-977F-D2F90A5375A3}"/>
              </a:ext>
            </a:extLst>
          </p:cNvPr>
          <p:cNvPicPr>
            <a:picLocks noChangeAspect="1"/>
          </p:cNvPicPr>
          <p:nvPr/>
        </p:nvPicPr>
        <p:blipFill>
          <a:blip r:embed="rId2"/>
          <a:stretch>
            <a:fillRect/>
          </a:stretch>
        </p:blipFill>
        <p:spPr>
          <a:xfrm>
            <a:off x="240429" y="2349500"/>
            <a:ext cx="4200508" cy="3569208"/>
          </a:xfrm>
          <a:prstGeom prst="rect">
            <a:avLst/>
          </a:prstGeom>
        </p:spPr>
      </p:pic>
      <p:pic>
        <p:nvPicPr>
          <p:cNvPr id="6" name="Image 5">
            <a:extLst>
              <a:ext uri="{FF2B5EF4-FFF2-40B4-BE49-F238E27FC236}">
                <a16:creationId xmlns:a16="http://schemas.microsoft.com/office/drawing/2014/main" id="{A72604C5-2611-4DB8-A318-0ED516A9C506}"/>
              </a:ext>
            </a:extLst>
          </p:cNvPr>
          <p:cNvPicPr>
            <a:picLocks noChangeAspect="1"/>
          </p:cNvPicPr>
          <p:nvPr/>
        </p:nvPicPr>
        <p:blipFill>
          <a:blip r:embed="rId3"/>
          <a:stretch>
            <a:fillRect/>
          </a:stretch>
        </p:blipFill>
        <p:spPr>
          <a:xfrm>
            <a:off x="4750307" y="2349500"/>
            <a:ext cx="4200508" cy="3566469"/>
          </a:xfrm>
          <a:prstGeom prst="rect">
            <a:avLst/>
          </a:prstGeom>
        </p:spPr>
      </p:pic>
    </p:spTree>
    <p:extLst>
      <p:ext uri="{BB962C8B-B14F-4D97-AF65-F5344CB8AC3E}">
        <p14:creationId xmlns:p14="http://schemas.microsoft.com/office/powerpoint/2010/main" val="244127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5891D9C-D7C2-4817-8F5B-4752AF4F72F0}"/>
              </a:ext>
            </a:extLst>
          </p:cNvPr>
          <p:cNvPicPr>
            <a:picLocks noChangeAspect="1"/>
          </p:cNvPicPr>
          <p:nvPr/>
        </p:nvPicPr>
        <p:blipFill>
          <a:blip r:embed="rId2"/>
          <a:stretch>
            <a:fillRect/>
          </a:stretch>
        </p:blipFill>
        <p:spPr>
          <a:xfrm>
            <a:off x="127000" y="1524000"/>
            <a:ext cx="8890000" cy="449630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3E4B37F-4349-4977-8FEB-E405394D34CD}"/>
              </a:ext>
            </a:extLst>
          </p:cNvPr>
          <p:cNvPicPr>
            <a:picLocks noChangeAspect="1"/>
          </p:cNvPicPr>
          <p:nvPr/>
        </p:nvPicPr>
        <p:blipFill>
          <a:blip r:embed="rId2"/>
          <a:stretch>
            <a:fillRect/>
          </a:stretch>
        </p:blipFill>
        <p:spPr>
          <a:xfrm>
            <a:off x="127000" y="1524000"/>
            <a:ext cx="8890000" cy="361659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EA2A7A8-1C9C-46E0-A9D9-9E2BB16C5115}"/>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00008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5596F742-CBD2-4C44-B4F2-BF1BE080C4D2}"/>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356252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43AEB61B-4724-4AD9-ACD9-4B04677A1B4A}"/>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920AF2DA-4B3B-479B-A9A1-38C93F3CFCCF}"/>
              </a:ext>
            </a:extLst>
          </p:cNvPr>
          <p:cNvPicPr>
            <a:picLocks noChangeAspect="1"/>
          </p:cNvPicPr>
          <p:nvPr/>
        </p:nvPicPr>
        <p:blipFill>
          <a:blip r:embed="rId3"/>
          <a:stretch>
            <a:fillRect/>
          </a:stretch>
        </p:blipFill>
        <p:spPr>
          <a:xfrm>
            <a:off x="4749799" y="2349500"/>
            <a:ext cx="4204716" cy="3569208"/>
          </a:xfrm>
          <a:prstGeom prst="rect">
            <a:avLst/>
          </a:prstGeom>
        </p:spPr>
      </p:pic>
    </p:spTree>
    <p:extLst>
      <p:ext uri="{BB962C8B-B14F-4D97-AF65-F5344CB8AC3E}">
        <p14:creationId xmlns:p14="http://schemas.microsoft.com/office/powerpoint/2010/main" val="110930267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6642</TotalTime>
  <Words>697</Words>
  <Application>Microsoft Office PowerPoint</Application>
  <PresentationFormat>Affichage à l'écran (4:3)</PresentationFormat>
  <Paragraphs>85</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EURCNY - Synthesis</vt:lpstr>
      <vt:lpstr>EURCNY - 2019</vt:lpstr>
      <vt:lpstr>EURCNY - 2020</vt:lpstr>
      <vt:lpstr>EURCNY - 2021</vt:lpstr>
      <vt:lpstr>EURGBP - Synthesis</vt:lpstr>
      <vt:lpstr>EURGBP - 2019</vt:lpstr>
      <vt:lpstr>EURGBP - 2020</vt:lpstr>
      <vt:lpstr>EURGBP - 2021</vt:lpstr>
      <vt:lpstr>EURINR - Synthesis</vt:lpstr>
      <vt:lpstr>EURJPY - Synthesis</vt:lpstr>
      <vt:lpstr>EURJPY - 2019</vt:lpstr>
      <vt:lpstr>EURJPY - 2020</vt:lpstr>
      <vt:lpstr>EURJPY - 2021</vt:lpstr>
      <vt:lpstr>EURSEK - Synthesis</vt:lpstr>
      <vt:lpstr>EURSEK - 2019</vt:lpstr>
      <vt:lpstr>EURSEK - 2020</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702</cp:revision>
  <cp:lastPrinted>2012-02-01T10:00:25Z</cp:lastPrinted>
  <dcterms:created xsi:type="dcterms:W3CDTF">2010-04-23T15:09:35Z</dcterms:created>
  <dcterms:modified xsi:type="dcterms:W3CDTF">2021-07-06T07:07:43Z</dcterms:modified>
</cp:coreProperties>
</file>