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22/09/2021</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9/22/2021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9/22/2021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9/22/2021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9/22/2021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9/22/2021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9/22/2021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9/22/2021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9/22/2021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9/22/2021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9/22/2021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9/22/2021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9/22/2021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p:cNvPicPr>
            <a:picLocks noChangeAspect="1" noChangeArrowheads="1"/>
          </p:cNvPicPr>
          <p:nvPr userDrawn="1"/>
        </p:nvPicPr>
        <p:blipFill>
          <a:blip r:embed="rId3"/>
          <a:srcRect/>
          <a:stretch/>
        </p:blipFill>
        <p:spPr bwMode="auto">
          <a:xfrm>
            <a:off x="7937911" y="322384"/>
            <a:ext cx="1029566" cy="5389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9/22/2021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9/22/2021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9/22/2021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9/22/2021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9/22/2021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9/22/2021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9/22/2021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9/22/2021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9/22/2021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9/22/2021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9/22/2021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9/22/2021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9/22/2021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9/22/2021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9/22/2021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9/22/2021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9/22/2021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9/22/2021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9/22/2021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9/22/2021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9/22/2021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9/22/2021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9/22/2021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9/22/2021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9/22/2021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9/22/2021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a:solidFill>
                  <a:srgbClr val="302421"/>
                </a:solidFill>
                <a:latin typeface="Calibri" pitchFamily="34" charset="0"/>
                <a:cs typeface="Arial" pitchFamily="34" charset="0"/>
              </a:rPr>
              <a:t>Cartographie dettes et couvertures</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16/08/2021</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pic>
        <p:nvPicPr>
          <p:cNvPr id="1026" name="Picture 2"/>
          <p:cNvPicPr>
            <a:picLocks noChangeAspect="1" noChangeArrowheads="1"/>
          </p:cNvPicPr>
          <p:nvPr/>
        </p:nvPicPr>
        <p:blipFill>
          <a:blip r:embed="rId3"/>
          <a:srcRect/>
          <a:stretch/>
        </p:blipFill>
        <p:spPr bwMode="auto">
          <a:xfrm>
            <a:off x="3172749" y="2096395"/>
            <a:ext cx="2483514" cy="129996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EC60225A-0839-4570-9556-ECCDC1353C90}"/>
              </a:ext>
            </a:extLst>
          </p:cNvPr>
          <p:cNvPicPr>
            <a:picLocks noChangeAspect="1"/>
          </p:cNvPicPr>
          <p:nvPr/>
        </p:nvPicPr>
        <p:blipFill>
          <a:blip r:embed="rId2"/>
          <a:stretch>
            <a:fillRect/>
          </a:stretch>
        </p:blipFill>
        <p:spPr>
          <a:xfrm>
            <a:off x="635000" y="1778000"/>
            <a:ext cx="7874000" cy="4278842"/>
          </a:xfrm>
          <a:prstGeom prst="rect">
            <a:avLst/>
          </a:prstGeom>
        </p:spPr>
      </p:pic>
    </p:spTree>
    <p:extLst>
      <p:ext uri="{BB962C8B-B14F-4D97-AF65-F5344CB8AC3E}">
        <p14:creationId xmlns:p14="http://schemas.microsoft.com/office/powerpoint/2010/main" val="2953628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8DBDFA4-1D73-47D0-BFA4-6876157CA761}"/>
              </a:ext>
            </a:extLst>
          </p:cNvPr>
          <p:cNvPicPr>
            <a:picLocks noChangeAspect="1"/>
          </p:cNvPicPr>
          <p:nvPr/>
        </p:nvPicPr>
        <p:blipFill>
          <a:blip r:embed="rId2"/>
          <a:stretch>
            <a:fillRect/>
          </a:stretch>
        </p:blipFill>
        <p:spPr>
          <a:xfrm>
            <a:off x="635000" y="1778000"/>
            <a:ext cx="7874000" cy="4271404"/>
          </a:xfrm>
          <a:prstGeom prst="rect">
            <a:avLst/>
          </a:prstGeom>
        </p:spPr>
      </p:pic>
    </p:spTree>
    <p:extLst>
      <p:ext uri="{BB962C8B-B14F-4D97-AF65-F5344CB8AC3E}">
        <p14:creationId xmlns:p14="http://schemas.microsoft.com/office/powerpoint/2010/main" val="1719746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5015A0DD-EA30-4A2E-9D4C-11E8AC97564B}"/>
              </a:ext>
            </a:extLst>
          </p:cNvPr>
          <p:cNvPicPr>
            <a:picLocks noChangeAspect="1"/>
          </p:cNvPicPr>
          <p:nvPr/>
        </p:nvPicPr>
        <p:blipFill>
          <a:blip r:embed="rId2"/>
          <a:stretch>
            <a:fillRect/>
          </a:stretch>
        </p:blipFill>
        <p:spPr>
          <a:xfrm>
            <a:off x="635000" y="1778000"/>
            <a:ext cx="7874000" cy="4267340"/>
          </a:xfrm>
          <a:prstGeom prst="rect">
            <a:avLst/>
          </a:prstGeom>
        </p:spPr>
      </p:pic>
    </p:spTree>
    <p:extLst>
      <p:ext uri="{BB962C8B-B14F-4D97-AF65-F5344CB8AC3E}">
        <p14:creationId xmlns:p14="http://schemas.microsoft.com/office/powerpoint/2010/main" val="3948841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CC66975A-532A-4DA1-945B-578EB3B1D32A}"/>
              </a:ext>
            </a:extLst>
          </p:cNvPr>
          <p:cNvPicPr>
            <a:picLocks noChangeAspect="1"/>
          </p:cNvPicPr>
          <p:nvPr/>
        </p:nvPicPr>
        <p:blipFill>
          <a:blip r:embed="rId2"/>
          <a:stretch>
            <a:fillRect/>
          </a:stretch>
        </p:blipFill>
        <p:spPr>
          <a:xfrm>
            <a:off x="635000" y="1778000"/>
            <a:ext cx="7874000" cy="4273218"/>
          </a:xfrm>
          <a:prstGeom prst="rect">
            <a:avLst/>
          </a:prstGeom>
        </p:spPr>
      </p:pic>
    </p:spTree>
    <p:extLst>
      <p:ext uri="{BB962C8B-B14F-4D97-AF65-F5344CB8AC3E}">
        <p14:creationId xmlns:p14="http://schemas.microsoft.com/office/powerpoint/2010/main" val="3066703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7212851F-9F13-4EB7-8FAC-4FB9E5BF7F64}"/>
              </a:ext>
            </a:extLst>
          </p:cNvPr>
          <p:cNvPicPr>
            <a:picLocks noChangeAspect="1"/>
          </p:cNvPicPr>
          <p:nvPr/>
        </p:nvPicPr>
        <p:blipFill>
          <a:blip r:embed="rId2"/>
          <a:stretch>
            <a:fillRect/>
          </a:stretch>
        </p:blipFill>
        <p:spPr>
          <a:xfrm>
            <a:off x="635000" y="1778000"/>
            <a:ext cx="7874000" cy="4267340"/>
          </a:xfrm>
          <a:prstGeom prst="rect">
            <a:avLst/>
          </a:prstGeom>
        </p:spPr>
      </p:pic>
    </p:spTree>
    <p:extLst>
      <p:ext uri="{BB962C8B-B14F-4D97-AF65-F5344CB8AC3E}">
        <p14:creationId xmlns:p14="http://schemas.microsoft.com/office/powerpoint/2010/main" val="1430034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F6526F1A-383E-45A0-B63B-0668A61659BB}"/>
              </a:ext>
            </a:extLst>
          </p:cNvPr>
          <p:cNvPicPr>
            <a:picLocks noChangeAspect="1"/>
          </p:cNvPicPr>
          <p:nvPr/>
        </p:nvPicPr>
        <p:blipFill>
          <a:blip r:embed="rId2"/>
          <a:stretch>
            <a:fillRect/>
          </a:stretch>
        </p:blipFill>
        <p:spPr>
          <a:xfrm>
            <a:off x="635000" y="1778000"/>
            <a:ext cx="7874000" cy="4275742"/>
          </a:xfrm>
          <a:prstGeom prst="rect">
            <a:avLst/>
          </a:prstGeom>
        </p:spPr>
      </p:pic>
    </p:spTree>
    <p:extLst>
      <p:ext uri="{BB962C8B-B14F-4D97-AF65-F5344CB8AC3E}">
        <p14:creationId xmlns:p14="http://schemas.microsoft.com/office/powerpoint/2010/main" val="1740662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5974</TotalTime>
  <Words>543</Words>
  <Application>Microsoft Office PowerPoint</Application>
  <PresentationFormat>Affichage à l'écran (4:3)</PresentationFormat>
  <Paragraphs>39</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9</vt:i4>
      </vt:variant>
    </vt:vector>
  </HeadingPairs>
  <TitlesOfParts>
    <vt:vector size="16" baseType="lpstr">
      <vt:lpstr>Arial</vt:lpstr>
      <vt:lpstr>Calibri</vt:lpstr>
      <vt:lpstr>News Gothic MT</vt:lpstr>
      <vt:lpstr>Verdana</vt:lpstr>
      <vt:lpstr>Wingdings</vt: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Aloïs Fagnon</cp:lastModifiedBy>
  <cp:revision>763</cp:revision>
  <cp:lastPrinted>2014-07-16T08:19:16Z</cp:lastPrinted>
  <dcterms:created xsi:type="dcterms:W3CDTF">2010-04-23T15:09:35Z</dcterms:created>
  <dcterms:modified xsi:type="dcterms:W3CDTF">2021-09-22T13:44:52Z</dcterms:modified>
</cp:coreProperties>
</file>