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11/10/2021</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10/11/2021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10/11/2021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10/11/2021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10/11/2021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10/11/2021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10/11/2021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10/11/2021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10/11/2021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10/11/2021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10/11/2021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10/11/2021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p:cNvPicPr>
            <a:picLocks noChangeAspect="1" noChangeArrowheads="1"/>
          </p:cNvPicPr>
          <p:nvPr userDrawn="1"/>
        </p:nvPicPr>
        <p:blipFill>
          <a:blip r:embed="rId3"/>
          <a:srcRect/>
          <a:stretch/>
        </p:blipFill>
        <p:spPr bwMode="auto">
          <a:xfrm>
            <a:off x="7937911" y="322384"/>
            <a:ext cx="1029566" cy="5389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10/11/2021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10/11/2021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10/11/2021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10/11/2021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10/11/2021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10/11/2021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10/11/2021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10/11/2021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10/11/2021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a:solidFill>
                  <a:srgbClr val="302421"/>
                </a:solidFill>
                <a:latin typeface="Calibri" pitchFamily="34" charset="0"/>
              </a:rPr>
              <a:t>30/09/2021</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p:cNvPicPr>
            <a:picLocks noChangeAspect="1" noChangeArrowheads="1"/>
          </p:cNvPicPr>
          <p:nvPr/>
        </p:nvPicPr>
        <p:blipFill>
          <a:blip r:embed="rId3"/>
          <a:srcRect/>
          <a:stretch/>
        </p:blipFill>
        <p:spPr bwMode="auto">
          <a:xfrm>
            <a:off x="3172749" y="2096395"/>
            <a:ext cx="2483514" cy="129996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6A7483C-40C6-416F-9794-5314EE1F888E}"/>
              </a:ext>
            </a:extLst>
          </p:cNvPr>
          <p:cNvPicPr>
            <a:picLocks noChangeAspect="1"/>
          </p:cNvPicPr>
          <p:nvPr/>
        </p:nvPicPr>
        <p:blipFill>
          <a:blip r:embed="rId2"/>
          <a:stretch>
            <a:fillRect/>
          </a:stretch>
        </p:blipFill>
        <p:spPr>
          <a:xfrm>
            <a:off x="635000" y="1778000"/>
            <a:ext cx="7874000" cy="4278842"/>
          </a:xfrm>
          <a:prstGeom prst="rect">
            <a:avLst/>
          </a:prstGeom>
        </p:spPr>
      </p:pic>
    </p:spTree>
    <p:extLst>
      <p:ext uri="{BB962C8B-B14F-4D97-AF65-F5344CB8AC3E}">
        <p14:creationId xmlns:p14="http://schemas.microsoft.com/office/powerpoint/2010/main" val="2953628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21E0EAC2-FBE5-478F-A479-E215B0D76268}"/>
              </a:ext>
            </a:extLst>
          </p:cNvPr>
          <p:cNvPicPr>
            <a:picLocks noChangeAspect="1"/>
          </p:cNvPicPr>
          <p:nvPr/>
        </p:nvPicPr>
        <p:blipFill>
          <a:blip r:embed="rId2"/>
          <a:stretch>
            <a:fillRect/>
          </a:stretch>
        </p:blipFill>
        <p:spPr>
          <a:xfrm>
            <a:off x="632739" y="1456660"/>
            <a:ext cx="7567324" cy="4105275"/>
          </a:xfrm>
          <a:prstGeom prst="rect">
            <a:avLst/>
          </a:prstGeom>
          <a:noFill/>
        </p:spPr>
      </p:pic>
    </p:spTree>
    <p:extLst>
      <p:ext uri="{BB962C8B-B14F-4D97-AF65-F5344CB8AC3E}">
        <p14:creationId xmlns:p14="http://schemas.microsoft.com/office/powerpoint/2010/main" val="1719746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2E8A7BC5-F1ED-4737-ACE2-098C4D0CD56A}"/>
              </a:ext>
            </a:extLst>
          </p:cNvPr>
          <p:cNvPicPr>
            <a:picLocks noChangeAspect="1"/>
          </p:cNvPicPr>
          <p:nvPr/>
        </p:nvPicPr>
        <p:blipFill>
          <a:blip r:embed="rId2"/>
          <a:stretch>
            <a:fillRect/>
          </a:stretch>
        </p:blipFill>
        <p:spPr>
          <a:xfrm>
            <a:off x="635000" y="1778000"/>
            <a:ext cx="7874000" cy="4267340"/>
          </a:xfrm>
          <a:prstGeom prst="rect">
            <a:avLst/>
          </a:prstGeom>
        </p:spPr>
      </p:pic>
    </p:spTree>
    <p:extLst>
      <p:ext uri="{BB962C8B-B14F-4D97-AF65-F5344CB8AC3E}">
        <p14:creationId xmlns:p14="http://schemas.microsoft.com/office/powerpoint/2010/main" val="3948841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50CD1099-FFE0-46B6-9CFE-E7F33587D242}"/>
              </a:ext>
            </a:extLst>
          </p:cNvPr>
          <p:cNvPicPr>
            <a:picLocks noChangeAspect="1"/>
          </p:cNvPicPr>
          <p:nvPr/>
        </p:nvPicPr>
        <p:blipFill>
          <a:blip r:embed="rId2"/>
          <a:stretch>
            <a:fillRect/>
          </a:stretch>
        </p:blipFill>
        <p:spPr>
          <a:xfrm>
            <a:off x="635000" y="1778000"/>
            <a:ext cx="7874000" cy="4273218"/>
          </a:xfrm>
          <a:prstGeom prst="rect">
            <a:avLst/>
          </a:prstGeom>
        </p:spPr>
      </p:pic>
    </p:spTree>
    <p:extLst>
      <p:ext uri="{BB962C8B-B14F-4D97-AF65-F5344CB8AC3E}">
        <p14:creationId xmlns:p14="http://schemas.microsoft.com/office/powerpoint/2010/main" val="3066703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F17F7EC-E605-4F74-87FD-DD9BCAABE296}"/>
              </a:ext>
            </a:extLst>
          </p:cNvPr>
          <p:cNvPicPr>
            <a:picLocks noChangeAspect="1"/>
          </p:cNvPicPr>
          <p:nvPr/>
        </p:nvPicPr>
        <p:blipFill>
          <a:blip r:embed="rId2"/>
          <a:stretch>
            <a:fillRect/>
          </a:stretch>
        </p:blipFill>
        <p:spPr>
          <a:xfrm>
            <a:off x="635000" y="1778000"/>
            <a:ext cx="7874000" cy="4267340"/>
          </a:xfrm>
          <a:prstGeom prst="rect">
            <a:avLst/>
          </a:prstGeom>
        </p:spPr>
      </p:pic>
    </p:spTree>
    <p:extLst>
      <p:ext uri="{BB962C8B-B14F-4D97-AF65-F5344CB8AC3E}">
        <p14:creationId xmlns:p14="http://schemas.microsoft.com/office/powerpoint/2010/main" val="1430034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58892D8B-A255-43E8-8CC1-28507A339F27}"/>
              </a:ext>
            </a:extLst>
          </p:cNvPr>
          <p:cNvPicPr>
            <a:picLocks noChangeAspect="1"/>
          </p:cNvPicPr>
          <p:nvPr/>
        </p:nvPicPr>
        <p:blipFill>
          <a:blip r:embed="rId2"/>
          <a:stretch>
            <a:fillRect/>
          </a:stretch>
        </p:blipFill>
        <p:spPr>
          <a:xfrm>
            <a:off x="634999" y="1778000"/>
            <a:ext cx="7873999" cy="4275742"/>
          </a:xfrm>
          <a:prstGeom prst="rect">
            <a:avLst/>
          </a:prstGeom>
        </p:spPr>
      </p:pic>
    </p:spTree>
    <p:extLst>
      <p:ext uri="{BB962C8B-B14F-4D97-AF65-F5344CB8AC3E}">
        <p14:creationId xmlns:p14="http://schemas.microsoft.com/office/powerpoint/2010/main" val="1740662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5978</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764</cp:revision>
  <cp:lastPrinted>2014-07-16T08:19:16Z</cp:lastPrinted>
  <dcterms:created xsi:type="dcterms:W3CDTF">2010-04-23T15:09:35Z</dcterms:created>
  <dcterms:modified xsi:type="dcterms:W3CDTF">2021-10-11T11:44:53Z</dcterms:modified>
</cp:coreProperties>
</file>