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7" d="100"/>
          <a:sy n="117" d="100"/>
        </p:scale>
        <p:origin x="153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06/12/2021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12/6/2021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12/6/2021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12/6/2021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12/6/2021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p:cNvPicPr>
            <a:picLocks noChangeAspect="1" noChangeArrowheads="1"/>
          </p:cNvPicPr>
          <p:nvPr userDrawn="1"/>
        </p:nvPicPr>
        <p:blipFill>
          <a:blip r:embed="rId3"/>
          <a:srcRect/>
          <a:stretch/>
        </p:blipFill>
        <p:spPr bwMode="auto">
          <a:xfrm>
            <a:off x="7937911" y="322384"/>
            <a:ext cx="1029566" cy="538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12/6/2021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12/6/2021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12/6/2021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12/6/2021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12/6/2021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12/6/2021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12/6/2021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12/6/2021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12/6/2021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p:cNvPicPr>
            <a:picLocks noChangeAspect="1" noChangeArrowheads="1"/>
          </p:cNvPicPr>
          <p:nvPr/>
        </p:nvPicPr>
        <p:blipFill>
          <a:blip r:embed="rId3"/>
          <a:srcRect/>
          <a:stretch/>
        </p:blipFill>
        <p:spPr bwMode="auto">
          <a:xfrm>
            <a:off x="3172749" y="2096395"/>
            <a:ext cx="2483514" cy="12999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439F8EB-89B5-48F6-AF52-9FD21F579E30}"/>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4060830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70CC2D5-2509-417A-BB52-25982976FD71}"/>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3641398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AE1CDA7-763F-4A0D-A361-AD65AADB9928}"/>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675843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065648E-3CDF-4C82-B5A7-AF133C246F51}"/>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3171203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1E610BA-E688-452A-98D4-DFEB4B1A0297}"/>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603202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CF2D954-91DC-4BB9-8494-5CBA50708BB7}"/>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4128407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5933</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761</cp:revision>
  <cp:lastPrinted>2014-07-16T08:19:16Z</cp:lastPrinted>
  <dcterms:created xsi:type="dcterms:W3CDTF">2010-04-23T15:09:35Z</dcterms:created>
  <dcterms:modified xsi:type="dcterms:W3CDTF">2021-12-06T10:19:08Z</dcterms:modified>
</cp:coreProperties>
</file>