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2"/>
  </p:notesMasterIdLst>
  <p:sldIdLst>
    <p:sldId id="256" r:id="rId3"/>
    <p:sldId id="429" r:id="rId4"/>
    <p:sldId id="430" r:id="rId5"/>
    <p:sldId id="431" r:id="rId6"/>
    <p:sldId id="432" r:id="rId7"/>
    <p:sldId id="433" r:id="rId8"/>
    <p:sldId id="434" r:id="rId9"/>
    <p:sldId id="409" r:id="rId10"/>
    <p:sldId id="410" r:id="rId11"/>
  </p:sldIdLst>
  <p:sldSz cx="9144000" cy="6858000" type="screen4x3"/>
  <p:notesSz cx="6805613" cy="9939338"/>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7" d="100"/>
          <a:sy n="117" d="100"/>
        </p:scale>
        <p:origin x="1530" y="10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3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9302" cy="496427"/>
          </a:xfrm>
          <a:prstGeom prst="rect">
            <a:avLst/>
          </a:prstGeom>
        </p:spPr>
        <p:txBody>
          <a:bodyPr vert="horz" lIns="134473" tIns="67236" rIns="134473" bIns="67236" rtlCol="0"/>
          <a:lstStyle>
            <a:lvl1pPr algn="l" fontAlgn="auto">
              <a:spcBef>
                <a:spcPts val="0"/>
              </a:spcBef>
              <a:spcAft>
                <a:spcPts val="0"/>
              </a:spcAft>
              <a:defRPr sz="1800">
                <a:latin typeface="+mn-lt"/>
              </a:defRPr>
            </a:lvl1pPr>
          </a:lstStyle>
          <a:p>
            <a:pPr>
              <a:defRPr/>
            </a:pPr>
            <a:endParaRPr lang="fr-FR"/>
          </a:p>
        </p:txBody>
      </p:sp>
      <p:sp>
        <p:nvSpPr>
          <p:cNvPr id="3" name="Espace réservé de la date 2"/>
          <p:cNvSpPr>
            <a:spLocks noGrp="1"/>
          </p:cNvSpPr>
          <p:nvPr>
            <p:ph type="dt" idx="1"/>
          </p:nvPr>
        </p:nvSpPr>
        <p:spPr>
          <a:xfrm>
            <a:off x="3854790" y="1"/>
            <a:ext cx="2949302" cy="496427"/>
          </a:xfrm>
          <a:prstGeom prst="rect">
            <a:avLst/>
          </a:prstGeom>
        </p:spPr>
        <p:txBody>
          <a:bodyPr vert="horz" lIns="134473" tIns="67236" rIns="134473" bIns="67236" rtlCol="0"/>
          <a:lstStyle>
            <a:lvl1pPr algn="r" fontAlgn="auto">
              <a:spcBef>
                <a:spcPts val="0"/>
              </a:spcBef>
              <a:spcAft>
                <a:spcPts val="0"/>
              </a:spcAft>
              <a:defRPr sz="1800">
                <a:latin typeface="+mn-lt"/>
              </a:defRPr>
            </a:lvl1pPr>
          </a:lstStyle>
          <a:p>
            <a:pPr>
              <a:defRPr/>
            </a:pPr>
            <a:fld id="{D7E6CC61-8B47-4913-A23D-9C7D41B34782}" type="datetimeFigureOut">
              <a:rPr lang="fr-FR"/>
              <a:pPr>
                <a:defRPr/>
              </a:pPr>
              <a:t>12/07/2022</a:t>
            </a:fld>
            <a:endParaRPr lang="fr-FR" dirty="0"/>
          </a:p>
        </p:txBody>
      </p:sp>
      <p:sp>
        <p:nvSpPr>
          <p:cNvPr id="4" name="Espace réservé de l'image des diapositives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134473" tIns="67236" rIns="134473" bIns="67236" rtlCol="0" anchor="ctr"/>
          <a:lstStyle/>
          <a:p>
            <a:pPr lvl="0"/>
            <a:endParaRPr lang="fr-FR" noProof="0" dirty="0"/>
          </a:p>
        </p:txBody>
      </p:sp>
      <p:sp>
        <p:nvSpPr>
          <p:cNvPr id="5" name="Espace réservé des commentaires 4"/>
          <p:cNvSpPr>
            <a:spLocks noGrp="1"/>
          </p:cNvSpPr>
          <p:nvPr>
            <p:ph type="body" sz="quarter" idx="3"/>
          </p:nvPr>
        </p:nvSpPr>
        <p:spPr>
          <a:xfrm>
            <a:off x="678735" y="4720684"/>
            <a:ext cx="5448143" cy="4472471"/>
          </a:xfrm>
          <a:prstGeom prst="rect">
            <a:avLst/>
          </a:prstGeom>
        </p:spPr>
        <p:txBody>
          <a:bodyPr vert="horz" lIns="134473" tIns="67236" rIns="134473" bIns="67236"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441369"/>
            <a:ext cx="2949302" cy="496427"/>
          </a:xfrm>
          <a:prstGeom prst="rect">
            <a:avLst/>
          </a:prstGeom>
        </p:spPr>
        <p:txBody>
          <a:bodyPr vert="horz" lIns="134473" tIns="67236" rIns="134473" bIns="67236" rtlCol="0" anchor="b"/>
          <a:lstStyle>
            <a:lvl1pPr algn="l" fontAlgn="auto">
              <a:spcBef>
                <a:spcPts val="0"/>
              </a:spcBef>
              <a:spcAft>
                <a:spcPts val="0"/>
              </a:spcAft>
              <a:defRPr sz="18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3854790" y="9441369"/>
            <a:ext cx="2949302" cy="496427"/>
          </a:xfrm>
          <a:prstGeom prst="rect">
            <a:avLst/>
          </a:prstGeom>
        </p:spPr>
        <p:txBody>
          <a:bodyPr vert="horz" lIns="134473" tIns="67236" rIns="134473" bIns="67236" rtlCol="0" anchor="b"/>
          <a:lstStyle>
            <a:lvl1pPr algn="r" fontAlgn="auto">
              <a:spcBef>
                <a:spcPts val="0"/>
              </a:spcBef>
              <a:spcAft>
                <a:spcPts val="0"/>
              </a:spcAft>
              <a:defRPr sz="18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7/12/2022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7/12/2022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7/12/2022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7/12/2022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7/12/2022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7/12/2022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7/12/2022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2050" name="Picture 2"/>
          <p:cNvPicPr>
            <a:picLocks noChangeAspect="1" noChangeArrowheads="1"/>
          </p:cNvPicPr>
          <p:nvPr userDrawn="1"/>
        </p:nvPicPr>
        <p:blipFill>
          <a:blip r:embed="rId3"/>
          <a:srcRect/>
          <a:stretch/>
        </p:blipFill>
        <p:spPr bwMode="auto">
          <a:xfrm>
            <a:off x="7937911" y="322384"/>
            <a:ext cx="1029566" cy="5389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7/12/2022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7/12/2022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7/12/2022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7/12/2022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7/12/2022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7/12/2022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7/12/2022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7/12/2022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7/12/2022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3331" y="3794126"/>
            <a:ext cx="6742112" cy="793750"/>
          </a:xfrm>
        </p:spPr>
        <p:txBody>
          <a:bodyPr anchor="ctr" anchorCtr="0"/>
          <a:lstStyle/>
          <a:p>
            <a:pPr>
              <a:spcBef>
                <a:spcPts val="1200"/>
              </a:spcBef>
            </a:pPr>
            <a:r>
              <a:rPr lang="fr-FR" sz="2800" dirty="0">
                <a:solidFill>
                  <a:srgbClr val="302421"/>
                </a:solidFill>
                <a:latin typeface="Calibri" pitchFamily="34" charset="0"/>
                <a:cs typeface="Arial" pitchFamily="34" charset="0"/>
              </a:rPr>
              <a:t>Cartographie dettes et couvertures</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30.06.2022</a:t>
            </a:r>
            <a:endParaRPr lang="fr-FR" dirty="0">
              <a:solidFill>
                <a:srgbClr val="302421"/>
              </a:solidFill>
              <a:latin typeface="Calibri" pitchFamily="34" charset="0"/>
            </a:endParaRPr>
          </a:p>
        </p:txBody>
      </p:sp>
      <p:sp>
        <p:nvSpPr>
          <p:cNvPr id="6"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Suisse</a:t>
            </a:r>
          </a:p>
        </p:txBody>
      </p:sp>
      <p:pic>
        <p:nvPicPr>
          <p:cNvPr id="1026" name="Picture 2"/>
          <p:cNvPicPr>
            <a:picLocks noChangeAspect="1" noChangeArrowheads="1"/>
          </p:cNvPicPr>
          <p:nvPr/>
        </p:nvPicPr>
        <p:blipFill>
          <a:blip r:embed="rId3"/>
          <a:srcRect/>
          <a:stretch/>
        </p:blipFill>
        <p:spPr bwMode="auto">
          <a:xfrm>
            <a:off x="3172749" y="2096395"/>
            <a:ext cx="2483514" cy="129996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F7DDCFBC-2A6E-77FE-6059-232B9035073B}"/>
              </a:ext>
            </a:extLst>
          </p:cNvPr>
          <p:cNvPicPr>
            <a:picLocks noChangeAspect="1"/>
          </p:cNvPicPr>
          <p:nvPr/>
        </p:nvPicPr>
        <p:blipFill>
          <a:blip r:embed="rId2"/>
          <a:stretch>
            <a:fillRect/>
          </a:stretch>
        </p:blipFill>
        <p:spPr>
          <a:xfrm>
            <a:off x="635000" y="1778000"/>
            <a:ext cx="7874000" cy="4279685"/>
          </a:xfrm>
          <a:prstGeom prst="rect">
            <a:avLst/>
          </a:prstGeom>
        </p:spPr>
      </p:pic>
    </p:spTree>
    <p:extLst>
      <p:ext uri="{BB962C8B-B14F-4D97-AF65-F5344CB8AC3E}">
        <p14:creationId xmlns:p14="http://schemas.microsoft.com/office/powerpoint/2010/main" val="404935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42CF98E5-9FC0-BCB5-6474-8EFEFE3866C7}"/>
              </a:ext>
            </a:extLst>
          </p:cNvPr>
          <p:cNvPicPr>
            <a:picLocks noChangeAspect="1"/>
          </p:cNvPicPr>
          <p:nvPr/>
        </p:nvPicPr>
        <p:blipFill>
          <a:blip r:embed="rId2"/>
          <a:stretch>
            <a:fillRect/>
          </a:stretch>
        </p:blipFill>
        <p:spPr>
          <a:xfrm>
            <a:off x="635000" y="1778000"/>
            <a:ext cx="7874000" cy="4271405"/>
          </a:xfrm>
          <a:prstGeom prst="rect">
            <a:avLst/>
          </a:prstGeom>
        </p:spPr>
      </p:pic>
    </p:spTree>
    <p:extLst>
      <p:ext uri="{BB962C8B-B14F-4D97-AF65-F5344CB8AC3E}">
        <p14:creationId xmlns:p14="http://schemas.microsoft.com/office/powerpoint/2010/main" val="1256982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B35A887-975B-C448-7844-A9D14A9D6AA0}"/>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3645596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FC1E3E6-E119-F319-3A78-6719EC593961}"/>
              </a:ext>
            </a:extLst>
          </p:cNvPr>
          <p:cNvPicPr>
            <a:picLocks noChangeAspect="1"/>
          </p:cNvPicPr>
          <p:nvPr/>
        </p:nvPicPr>
        <p:blipFill>
          <a:blip r:embed="rId2"/>
          <a:stretch>
            <a:fillRect/>
          </a:stretch>
        </p:blipFill>
        <p:spPr>
          <a:xfrm>
            <a:off x="635000" y="1778000"/>
            <a:ext cx="7874000" cy="4274059"/>
          </a:xfrm>
          <a:prstGeom prst="rect">
            <a:avLst/>
          </a:prstGeom>
        </p:spPr>
      </p:pic>
    </p:spTree>
    <p:extLst>
      <p:ext uri="{BB962C8B-B14F-4D97-AF65-F5344CB8AC3E}">
        <p14:creationId xmlns:p14="http://schemas.microsoft.com/office/powerpoint/2010/main" val="1838341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9FAE2C45-F1F1-B296-1675-D8AEF1EF3825}"/>
              </a:ext>
            </a:extLst>
          </p:cNvPr>
          <p:cNvPicPr>
            <a:picLocks noChangeAspect="1"/>
          </p:cNvPicPr>
          <p:nvPr/>
        </p:nvPicPr>
        <p:blipFill>
          <a:blip r:embed="rId2"/>
          <a:stretch>
            <a:fillRect/>
          </a:stretch>
        </p:blipFill>
        <p:spPr>
          <a:xfrm>
            <a:off x="635000" y="1778000"/>
            <a:ext cx="7874000" cy="4266501"/>
          </a:xfrm>
          <a:prstGeom prst="rect">
            <a:avLst/>
          </a:prstGeom>
        </p:spPr>
      </p:pic>
    </p:spTree>
    <p:extLst>
      <p:ext uri="{BB962C8B-B14F-4D97-AF65-F5344CB8AC3E}">
        <p14:creationId xmlns:p14="http://schemas.microsoft.com/office/powerpoint/2010/main" val="17896767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E3CDAED0-C7A3-324C-B9FB-807656186A18}"/>
              </a:ext>
            </a:extLst>
          </p:cNvPr>
          <p:cNvPicPr>
            <a:picLocks noChangeAspect="1"/>
          </p:cNvPicPr>
          <p:nvPr/>
        </p:nvPicPr>
        <p:blipFill>
          <a:blip r:embed="rId2"/>
          <a:stretch>
            <a:fillRect/>
          </a:stretch>
        </p:blipFill>
        <p:spPr>
          <a:xfrm>
            <a:off x="635000" y="1778000"/>
            <a:ext cx="7874000" cy="4276584"/>
          </a:xfrm>
          <a:prstGeom prst="rect">
            <a:avLst/>
          </a:prstGeom>
        </p:spPr>
      </p:pic>
    </p:spTree>
    <p:extLst>
      <p:ext uri="{BB962C8B-B14F-4D97-AF65-F5344CB8AC3E}">
        <p14:creationId xmlns:p14="http://schemas.microsoft.com/office/powerpoint/2010/main" val="2800845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5933</TotalTime>
  <Words>543</Words>
  <Application>Microsoft Office PowerPoint</Application>
  <PresentationFormat>Affichage à l'écran (4:3)</PresentationFormat>
  <Paragraphs>39</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9</vt:i4>
      </vt:variant>
    </vt:vector>
  </HeadingPairs>
  <TitlesOfParts>
    <vt:vector size="16" baseType="lpstr">
      <vt:lpstr>Arial</vt:lpstr>
      <vt:lpstr>Calibri</vt:lpstr>
      <vt:lpstr>News Gothic MT</vt:lpstr>
      <vt:lpstr>Verdana</vt:lpstr>
      <vt:lpstr>Wingdings</vt:lpstr>
      <vt:lpstr>Inspiration</vt:lpstr>
      <vt:lpstr>1_Inspiration</vt:lpstr>
      <vt:lpstr>Cartographie dettes et couvertures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Marius NGUENA</cp:lastModifiedBy>
  <cp:revision>761</cp:revision>
  <cp:lastPrinted>2014-07-16T08:19:16Z</cp:lastPrinted>
  <dcterms:created xsi:type="dcterms:W3CDTF">2010-04-23T15:09:35Z</dcterms:created>
  <dcterms:modified xsi:type="dcterms:W3CDTF">2022-07-12T14:43:12Z</dcterms:modified>
</cp:coreProperties>
</file>