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500" r:id="rId8"/>
    <p:sldId id="470" r:id="rId9"/>
    <p:sldId id="457" r:id="rId10"/>
    <p:sldId id="497" r:id="rId11"/>
    <p:sldId id="499"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03/09/2018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9/3/2018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9/3/2018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9/3/2018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9/3/2018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9/3/2018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9/3/2018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9/3/2018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9/3/2018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9/3/2018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9/3/2018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9/3/2018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9/3/2018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9/3/2018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9/3/2018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9/3/2018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9/3/2018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F2EE0E73-81B2-466B-A831-844605694B0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8E500B30-37E1-4FF4-8330-EEC51D5AAF3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360916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94489DE-2191-4A45-B0BC-245B0EA7F0C9}"/>
              </a:ext>
            </a:extLst>
          </p:cNvPr>
          <p:cNvPicPr>
            <a:picLocks noChangeAspect="1"/>
          </p:cNvPicPr>
          <p:nvPr/>
        </p:nvPicPr>
        <p:blipFill>
          <a:blip r:embed="rId2"/>
          <a:stretch>
            <a:fillRect/>
          </a:stretch>
        </p:blipFill>
        <p:spPr>
          <a:xfrm>
            <a:off x="127000" y="1524000"/>
            <a:ext cx="8890000" cy="685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44367C6-EBEF-48F1-9DBA-937BBF305626}"/>
              </a:ext>
            </a:extLst>
          </p:cNvPr>
          <p:cNvPicPr>
            <a:picLocks noChangeAspect="1"/>
          </p:cNvPicPr>
          <p:nvPr/>
        </p:nvPicPr>
        <p:blipFill>
          <a:blip r:embed="rId2"/>
          <a:stretch>
            <a:fillRect/>
          </a:stretch>
        </p:blipFill>
        <p:spPr>
          <a:xfrm>
            <a:off x="426656" y="1524000"/>
            <a:ext cx="8290688" cy="7557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06B9FA1-044C-4F2B-BF1F-1E7BEAB283E5}"/>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FF35856D-9A41-4E1E-880E-1C5A628CAA7A}"/>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2610167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34F40387-71D6-4582-A4C1-1CD6F1AE6875}"/>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226736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9D45CA37-C594-4A3B-9D02-33BF6CE5566C}"/>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00438455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478</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12</vt:i4>
      </vt:variant>
    </vt:vector>
  </HeadingPairs>
  <TitlesOfParts>
    <vt:vector size="21"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696</cp:revision>
  <cp:lastPrinted>2012-02-01T10:00:25Z</cp:lastPrinted>
  <dcterms:created xsi:type="dcterms:W3CDTF">2010-04-23T15:09:35Z</dcterms:created>
  <dcterms:modified xsi:type="dcterms:W3CDTF">2018-09-03T09:22:32Z</dcterms:modified>
</cp:coreProperties>
</file>