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7"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05/09/2018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xmlns=""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9/5/2018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9/5/2018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9/5/2018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9/5/2018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9/5/2018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9/5/2018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9/5/2018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xmlns=""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9/5/2018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9/5/2018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9/5/2018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9/5/2018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9/5/2018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9/5/2018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9/5/2018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9/5/2018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9/5/2018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04/09/2018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xmlns="" id="{8BB287EF-3541-43D2-9246-B348797D9A66}"/>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xmlns="" id="{B66A7E20-F804-4068-8E0E-7F524A2D91AD}"/>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52147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AC6EA5DD-718D-4683-BD64-79261DEF92BC}"/>
              </a:ext>
            </a:extLst>
          </p:cNvPr>
          <p:cNvPicPr>
            <a:picLocks noChangeAspect="1"/>
          </p:cNvPicPr>
          <p:nvPr/>
        </p:nvPicPr>
        <p:blipFill>
          <a:blip r:embed="rId2"/>
          <a:stretch>
            <a:fillRect/>
          </a:stretch>
        </p:blipFill>
        <p:spPr>
          <a:xfrm>
            <a:off x="127000" y="1524000"/>
            <a:ext cx="8890000" cy="685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937195CC-1F38-4006-9FC9-280F8C1E46FC}"/>
              </a:ext>
            </a:extLst>
          </p:cNvPr>
          <p:cNvPicPr>
            <a:picLocks noChangeAspect="1"/>
          </p:cNvPicPr>
          <p:nvPr/>
        </p:nvPicPr>
        <p:blipFill>
          <a:blip r:embed="rId2"/>
          <a:stretch>
            <a:fillRect/>
          </a:stretch>
        </p:blipFill>
        <p:spPr>
          <a:xfrm>
            <a:off x="426656" y="1524000"/>
            <a:ext cx="8290688" cy="7557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E19DE6F3-1705-4F01-9FCD-74EF2D7498C7}"/>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xmlns="" id="{56767816-B0DF-414C-B443-A1CDD8DDCD49}"/>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3534924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xmlns="" id="{9F6EBACC-B497-43C1-96A5-47E1026200A0}"/>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396103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xmlns="" id="{F1E4D6B7-7B92-4062-82CB-E68FC44A8ED2}"/>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77446589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466</Words>
  <Application>Microsoft Office PowerPoint</Application>
  <PresentationFormat>Affichage à l'écran (4:3)</PresentationFormat>
  <Paragraphs>63</Paragraphs>
  <Slides>12</Slides>
  <Notes>0</Notes>
  <HiddenSlides>0</HiddenSlides>
  <MMClips>0</MMClips>
  <ScaleCrop>false</ScaleCrop>
  <HeadingPairs>
    <vt:vector size="4" baseType="variant">
      <vt:variant>
        <vt:lpstr>Thème</vt:lpstr>
      </vt:variant>
      <vt:variant>
        <vt:i4>2</vt:i4>
      </vt:variant>
      <vt:variant>
        <vt:lpstr>Titres des diapositives</vt:lpstr>
      </vt:variant>
      <vt:variant>
        <vt:i4>12</vt:i4>
      </vt:variant>
    </vt:vector>
  </HeadingPairs>
  <TitlesOfParts>
    <vt:vector size="14" baseType="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696</cp:revision>
  <cp:lastPrinted>2012-02-01T10:00:25Z</cp:lastPrinted>
  <dcterms:created xsi:type="dcterms:W3CDTF">2010-04-23T15:09:35Z</dcterms:created>
  <dcterms:modified xsi:type="dcterms:W3CDTF">2018-09-05T12:06:02Z</dcterms:modified>
</cp:coreProperties>
</file>