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5"/>
  </p:notesMasterIdLst>
  <p:sldIdLst>
    <p:sldId id="256" r:id="rId3"/>
    <p:sldId id="466" r:id="rId4"/>
    <p:sldId id="476" r:id="rId5"/>
    <p:sldId id="493" r:id="rId6"/>
    <p:sldId id="494" r:id="rId7"/>
    <p:sldId id="500" r:id="rId8"/>
    <p:sldId id="470" r:id="rId9"/>
    <p:sldId id="457" r:id="rId10"/>
    <p:sldId id="497" r:id="rId11"/>
    <p:sldId id="499" r:id="rId12"/>
    <p:sldId id="409" r:id="rId13"/>
    <p:sldId id="410" r:id="rId14"/>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890"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02/10/2018</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10/2/2018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471552" y="2612734"/>
            <a:ext cx="2200896"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10/2/2018</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10/2/2018</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10/2/2018</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10/2/2018</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10/2/2018</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10/2/2018</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10/2/2018</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10/2/2018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10/2/2018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10/2/2018</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890050" y="269875"/>
            <a:ext cx="903706"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10/2/2018</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10/2/2018</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10/2/2018</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10/2/2018</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10/2/2018</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10/2/2018</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10/2/2018</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10/2/2018</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10/2/2018</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10/2/2018</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10/2/2018</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10/2/2018</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10/2/2018</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10/2/2018</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10/2/2018</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10/2/2018</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10/2/2018</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10/2/2018</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10/2/2018</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10/2/2018</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10/2/2018</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10/2/2018</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10/2/2018</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10/2/2018</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10/2/2018</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10/2/2018</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28/09/2018</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- 2018-19</a:t>
            </a:r>
          </a:p>
        </p:txBody>
      </p:sp>
      <p:pic>
        <p:nvPicPr>
          <p:cNvPr id="3" name="EURUSD_ImageALLOC">
            <a:extLst>
              <a:ext uri="{FF2B5EF4-FFF2-40B4-BE49-F238E27FC236}">
                <a16:creationId xmlns:a16="http://schemas.microsoft.com/office/drawing/2014/main" id="{036AC8B8-BF6D-4F7B-8F74-FAC4F9208502}"/>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73B78604-92BB-4752-9EAA-97C2985BAB65}"/>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10429786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DA42E912-9D7B-44C2-8795-E7EFF503C7E9}"/>
              </a:ext>
            </a:extLst>
          </p:cNvPr>
          <p:cNvPicPr>
            <a:picLocks noChangeAspect="1"/>
          </p:cNvPicPr>
          <p:nvPr/>
        </p:nvPicPr>
        <p:blipFill>
          <a:blip r:embed="rId2"/>
          <a:stretch>
            <a:fillRect/>
          </a:stretch>
        </p:blipFill>
        <p:spPr>
          <a:xfrm>
            <a:off x="127000" y="1524000"/>
            <a:ext cx="8890000" cy="685550"/>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6D7037FB-188E-4E37-84CC-35E240A193DE}"/>
              </a:ext>
            </a:extLst>
          </p:cNvPr>
          <p:cNvPicPr>
            <a:picLocks noChangeAspect="1"/>
          </p:cNvPicPr>
          <p:nvPr/>
        </p:nvPicPr>
        <p:blipFill>
          <a:blip r:embed="rId2"/>
          <a:stretch>
            <a:fillRect/>
          </a:stretch>
        </p:blipFill>
        <p:spPr>
          <a:xfrm>
            <a:off x="426656" y="1524000"/>
            <a:ext cx="8290688" cy="75576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67542204-EE8F-440F-86EC-5CECB81023B7}"/>
              </a:ext>
            </a:extLst>
          </p:cNvPr>
          <p:cNvPicPr>
            <a:picLocks noChangeAspect="1"/>
          </p:cNvPicPr>
          <p:nvPr/>
        </p:nvPicPr>
        <p:blipFill>
          <a:blip r:embed="rId2"/>
          <a:stretch>
            <a:fillRect/>
          </a:stretch>
        </p:blipFill>
        <p:spPr>
          <a:xfrm>
            <a:off x="317500" y="1143000"/>
            <a:ext cx="4549235" cy="1905000"/>
          </a:xfrm>
          <a:prstGeom prst="rect">
            <a:avLst/>
          </a:prstGeom>
        </p:spPr>
      </p:pic>
      <p:pic>
        <p:nvPicPr>
          <p:cNvPr id="7" name="Image 6">
            <a:extLst>
              <a:ext uri="{FF2B5EF4-FFF2-40B4-BE49-F238E27FC236}">
                <a16:creationId xmlns:a16="http://schemas.microsoft.com/office/drawing/2014/main" id="{5FB9FFC2-C664-43A4-A7FB-B94F170A8BDD}"/>
              </a:ext>
            </a:extLst>
          </p:cNvPr>
          <p:cNvPicPr>
            <a:picLocks noChangeAspect="1"/>
          </p:cNvPicPr>
          <p:nvPr/>
        </p:nvPicPr>
        <p:blipFill>
          <a:blip r:embed="rId3"/>
          <a:stretch>
            <a:fillRect/>
          </a:stretch>
        </p:blipFill>
        <p:spPr>
          <a:xfrm>
            <a:off x="3429000" y="3175000"/>
            <a:ext cx="5240490" cy="3429000"/>
          </a:xfrm>
          <a:prstGeom prst="rect">
            <a:avLst/>
          </a:prstGeom>
        </p:spPr>
      </p:pic>
    </p:spTree>
    <p:extLst>
      <p:ext uri="{BB962C8B-B14F-4D97-AF65-F5344CB8AC3E}">
        <p14:creationId xmlns:p14="http://schemas.microsoft.com/office/powerpoint/2010/main" val="21728805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95A9013F-4E62-4F68-A4E1-97CA05440125}"/>
              </a:ext>
            </a:extLst>
          </p:cNvPr>
          <p:cNvPicPr>
            <a:picLocks noChangeAspect="1"/>
          </p:cNvPicPr>
          <p:nvPr/>
        </p:nvPicPr>
        <p:blipFill>
          <a:blip r:embed="rId2"/>
          <a:stretch>
            <a:fillRect/>
          </a:stretch>
        </p:blipFill>
        <p:spPr>
          <a:xfrm>
            <a:off x="825500" y="1270000"/>
            <a:ext cx="7401376" cy="5051201"/>
          </a:xfrm>
          <a:prstGeom prst="rect">
            <a:avLst/>
          </a:prstGeom>
        </p:spPr>
      </p:pic>
    </p:spTree>
    <p:extLst>
      <p:ext uri="{BB962C8B-B14F-4D97-AF65-F5344CB8AC3E}">
        <p14:creationId xmlns:p14="http://schemas.microsoft.com/office/powerpoint/2010/main" val="10402387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3" name="EURUSD_ImageSynthesisMIN">
            <a:extLst>
              <a:ext uri="{FF2B5EF4-FFF2-40B4-BE49-F238E27FC236}">
                <a16:creationId xmlns:a16="http://schemas.microsoft.com/office/drawing/2014/main" id="{48D1EC65-0AE5-4469-B945-259D42DC8BE5}"/>
              </a:ext>
            </a:extLst>
          </p:cNvPr>
          <p:cNvPicPr>
            <a:picLocks noChangeAspect="1"/>
          </p:cNvPicPr>
          <p:nvPr/>
        </p:nvPicPr>
        <p:blipFill>
          <a:blip r:embed="rId2"/>
          <a:stretch>
            <a:fillRect/>
          </a:stretch>
        </p:blipFill>
        <p:spPr>
          <a:xfrm>
            <a:off x="825500" y="1270000"/>
            <a:ext cx="7401376" cy="5041634"/>
          </a:xfrm>
          <a:prstGeom prst="rect">
            <a:avLst/>
          </a:prstGeom>
        </p:spPr>
      </p:pic>
    </p:spTree>
    <p:extLst>
      <p:ext uri="{BB962C8B-B14F-4D97-AF65-F5344CB8AC3E}">
        <p14:creationId xmlns:p14="http://schemas.microsoft.com/office/powerpoint/2010/main" val="1577658926"/>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5670</TotalTime>
  <Words>478</Words>
  <Application>Microsoft Office PowerPoint</Application>
  <PresentationFormat>Affichage à l'écran (4:3)</PresentationFormat>
  <Paragraphs>63</Paragraphs>
  <Slides>12</Slides>
  <Notes>0</Notes>
  <HiddenSlides>0</HiddenSlides>
  <MMClips>0</MMClips>
  <ScaleCrop>false</ScaleCrop>
  <HeadingPairs>
    <vt:vector size="6" baseType="variant">
      <vt:variant>
        <vt:lpstr>Polices utilisées</vt:lpstr>
      </vt:variant>
      <vt:variant>
        <vt:i4>7</vt:i4>
      </vt:variant>
      <vt:variant>
        <vt:lpstr>Thème</vt:lpstr>
      </vt:variant>
      <vt:variant>
        <vt:i4>2</vt:i4>
      </vt:variant>
      <vt:variant>
        <vt:lpstr>Titres des diapositives</vt:lpstr>
      </vt:variant>
      <vt:variant>
        <vt:i4>12</vt:i4>
      </vt:variant>
    </vt:vector>
  </HeadingPairs>
  <TitlesOfParts>
    <vt:vector size="21" baseType="lpstr">
      <vt:lpstr>Andale Sans UI</vt:lpstr>
      <vt:lpstr>Arial</vt:lpstr>
      <vt:lpstr>Calibri</vt:lpstr>
      <vt:lpstr>News Gothic MT</vt:lpstr>
      <vt:lpstr>Times New Roman</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- 2018-19</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Kerius</cp:lastModifiedBy>
  <cp:revision>696</cp:revision>
  <cp:lastPrinted>2012-02-01T10:00:25Z</cp:lastPrinted>
  <dcterms:created xsi:type="dcterms:W3CDTF">2010-04-23T15:09:35Z</dcterms:created>
  <dcterms:modified xsi:type="dcterms:W3CDTF">2018-10-02T12:46:32Z</dcterms:modified>
</cp:coreProperties>
</file>