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6"/>
  </p:notesMasterIdLst>
  <p:sldIdLst>
    <p:sldId id="256" r:id="rId3"/>
    <p:sldId id="466" r:id="rId4"/>
    <p:sldId id="476" r:id="rId5"/>
    <p:sldId id="493" r:id="rId6"/>
    <p:sldId id="494" r:id="rId7"/>
    <p:sldId id="501" r:id="rId8"/>
    <p:sldId id="470" r:id="rId9"/>
    <p:sldId id="456" r:id="rId10"/>
    <p:sldId id="497" r:id="rId11"/>
    <p:sldId id="499" r:id="rId12"/>
    <p:sldId id="500" r:id="rId13"/>
    <p:sldId id="409" r:id="rId14"/>
    <p:sldId id="410" r:id="rId15"/>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890"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03/12/2018</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12/3/2018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tretch>
            <a:fillRect/>
          </a:stretch>
        </p:blipFill>
        <p:spPr>
          <a:xfrm>
            <a:off x="3471552" y="2612734"/>
            <a:ext cx="2200896"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12/3/2018</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12/3/2018</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12/3/2018</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12/3/2018</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12/3/2018</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12/3/2018</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12/3/2018</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12/3/2018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12/3/2018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12/3/2018</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tretch>
            <a:fillRect/>
          </a:stretch>
        </p:blipFill>
        <p:spPr>
          <a:xfrm>
            <a:off x="7890050" y="269875"/>
            <a:ext cx="903706"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12/3/2018</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12/3/2018</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12/3/2018</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12/3/2018</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12/3/2018</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12/3/2018</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12/3/2018</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12/3/2018</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12/3/2018</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12/3/2018</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12/3/2018</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12/3/2018</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12/3/2018</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12/3/2018</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12/3/2018</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12/3/2018</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12/3/2018</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12/3/2018</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12/3/2018</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12/3/2018</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12/3/2018</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12/3/2018</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12/3/2018</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12/3/2018</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12/3/2018</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12/3/2018</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30/11/2018</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- 2017-18</a:t>
            </a:r>
          </a:p>
        </p:txBody>
      </p:sp>
      <p:pic>
        <p:nvPicPr>
          <p:cNvPr id="3" name="EURUSD_ImageALLOC">
            <a:extLst>
              <a:ext uri="{FF2B5EF4-FFF2-40B4-BE49-F238E27FC236}">
                <a16:creationId xmlns:a16="http://schemas.microsoft.com/office/drawing/2014/main" id="{2FC58D44-A7D7-4BD3-B608-379973AE5244}"/>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D4F32388-A810-41F6-9F91-728D75D14E3C}"/>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1910744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- 2018-19</a:t>
            </a:r>
          </a:p>
        </p:txBody>
      </p:sp>
      <p:pic>
        <p:nvPicPr>
          <p:cNvPr id="3" name="EURUSD_ImageALLOC">
            <a:extLst>
              <a:ext uri="{FF2B5EF4-FFF2-40B4-BE49-F238E27FC236}">
                <a16:creationId xmlns:a16="http://schemas.microsoft.com/office/drawing/2014/main" id="{0A18E3A0-5FE8-4FCE-87CD-0486B8741A20}"/>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A858FDFA-08FA-41C1-9691-63F41C4EA05B}"/>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39896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55AF0B64-6596-43CC-ABBA-65D6730FBD08}"/>
              </a:ext>
            </a:extLst>
          </p:cNvPr>
          <p:cNvPicPr>
            <a:picLocks noChangeAspect="1"/>
          </p:cNvPicPr>
          <p:nvPr/>
        </p:nvPicPr>
        <p:blipFill>
          <a:blip r:embed="rId2"/>
          <a:stretch>
            <a:fillRect/>
          </a:stretch>
        </p:blipFill>
        <p:spPr>
          <a:xfrm>
            <a:off x="127000" y="1524000"/>
            <a:ext cx="8890000" cy="685550"/>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1A47F551-120D-44E9-9757-8613EEF8407D}"/>
              </a:ext>
            </a:extLst>
          </p:cNvPr>
          <p:cNvPicPr>
            <a:picLocks noChangeAspect="1"/>
          </p:cNvPicPr>
          <p:nvPr/>
        </p:nvPicPr>
        <p:blipFill>
          <a:blip r:embed="rId2"/>
          <a:stretch>
            <a:fillRect/>
          </a:stretch>
        </p:blipFill>
        <p:spPr>
          <a:xfrm>
            <a:off x="426656" y="1524000"/>
            <a:ext cx="8290688" cy="75576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1F43890C-61FC-4AFE-9AE3-B047B0C46BB7}"/>
              </a:ext>
            </a:extLst>
          </p:cNvPr>
          <p:cNvPicPr>
            <a:picLocks noChangeAspect="1"/>
          </p:cNvPicPr>
          <p:nvPr/>
        </p:nvPicPr>
        <p:blipFill>
          <a:blip r:embed="rId2"/>
          <a:stretch>
            <a:fillRect/>
          </a:stretch>
        </p:blipFill>
        <p:spPr>
          <a:xfrm>
            <a:off x="317500" y="1143000"/>
            <a:ext cx="4549235" cy="1905000"/>
          </a:xfrm>
          <a:prstGeom prst="rect">
            <a:avLst/>
          </a:prstGeom>
        </p:spPr>
      </p:pic>
      <p:pic>
        <p:nvPicPr>
          <p:cNvPr id="7" name="Image 6">
            <a:extLst>
              <a:ext uri="{FF2B5EF4-FFF2-40B4-BE49-F238E27FC236}">
                <a16:creationId xmlns:a16="http://schemas.microsoft.com/office/drawing/2014/main" id="{86D734A7-5296-4E77-9CA8-6F36EEA76111}"/>
              </a:ext>
            </a:extLst>
          </p:cNvPr>
          <p:cNvPicPr>
            <a:picLocks noChangeAspect="1"/>
          </p:cNvPicPr>
          <p:nvPr/>
        </p:nvPicPr>
        <p:blipFill>
          <a:blip r:embed="rId3"/>
          <a:stretch>
            <a:fillRect/>
          </a:stretch>
        </p:blipFill>
        <p:spPr>
          <a:xfrm>
            <a:off x="3429000" y="3175000"/>
            <a:ext cx="5248704" cy="3429000"/>
          </a:xfrm>
          <a:prstGeom prst="rect">
            <a:avLst/>
          </a:prstGeom>
        </p:spPr>
      </p:pic>
    </p:spTree>
    <p:extLst>
      <p:ext uri="{BB962C8B-B14F-4D97-AF65-F5344CB8AC3E}">
        <p14:creationId xmlns:p14="http://schemas.microsoft.com/office/powerpoint/2010/main" val="32673463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BA763DEF-1D9E-4C6B-90B3-FBF9664BAC46}"/>
              </a:ext>
            </a:extLst>
          </p:cNvPr>
          <p:cNvPicPr>
            <a:picLocks noChangeAspect="1"/>
          </p:cNvPicPr>
          <p:nvPr/>
        </p:nvPicPr>
        <p:blipFill>
          <a:blip r:embed="rId2"/>
          <a:stretch>
            <a:fillRect/>
          </a:stretch>
        </p:blipFill>
        <p:spPr>
          <a:xfrm>
            <a:off x="825500" y="1270000"/>
            <a:ext cx="7401376" cy="5051201"/>
          </a:xfrm>
          <a:prstGeom prst="rect">
            <a:avLst/>
          </a:prstGeom>
        </p:spPr>
      </p:pic>
    </p:spTree>
    <p:extLst>
      <p:ext uri="{BB962C8B-B14F-4D97-AF65-F5344CB8AC3E}">
        <p14:creationId xmlns:p14="http://schemas.microsoft.com/office/powerpoint/2010/main" val="38358199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3" name="EURUSD_ImageSynthesisMIN">
            <a:extLst>
              <a:ext uri="{FF2B5EF4-FFF2-40B4-BE49-F238E27FC236}">
                <a16:creationId xmlns:a16="http://schemas.microsoft.com/office/drawing/2014/main" id="{4723B79E-35E7-4940-B3C2-5928E69711D9}"/>
              </a:ext>
            </a:extLst>
          </p:cNvPr>
          <p:cNvPicPr>
            <a:picLocks noChangeAspect="1"/>
          </p:cNvPicPr>
          <p:nvPr/>
        </p:nvPicPr>
        <p:blipFill>
          <a:blip r:embed="rId2"/>
          <a:stretch>
            <a:fillRect/>
          </a:stretch>
        </p:blipFill>
        <p:spPr>
          <a:xfrm>
            <a:off x="825500" y="1270000"/>
            <a:ext cx="7401376" cy="5041634"/>
          </a:xfrm>
          <a:prstGeom prst="rect">
            <a:avLst/>
          </a:prstGeom>
        </p:spPr>
      </p:pic>
    </p:spTree>
    <p:extLst>
      <p:ext uri="{BB962C8B-B14F-4D97-AF65-F5344CB8AC3E}">
        <p14:creationId xmlns:p14="http://schemas.microsoft.com/office/powerpoint/2010/main" val="3215502006"/>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5670</TotalTime>
  <Words>481</Words>
  <Application>Microsoft Office PowerPoint</Application>
  <PresentationFormat>Affichage à l'écran (4:3)</PresentationFormat>
  <Paragraphs>64</Paragraphs>
  <Slides>13</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13</vt:i4>
      </vt:variant>
    </vt:vector>
  </HeadingPairs>
  <TitlesOfParts>
    <vt:vector size="20"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- 2017-18</vt:lpstr>
      <vt:lpstr>EURUSD - 2018-19</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Kerius</cp:lastModifiedBy>
  <cp:revision>696</cp:revision>
  <cp:lastPrinted>2012-02-01T10:00:25Z</cp:lastPrinted>
  <dcterms:created xsi:type="dcterms:W3CDTF">2010-04-23T15:09:35Z</dcterms:created>
  <dcterms:modified xsi:type="dcterms:W3CDTF">2018-12-03T13:30:55Z</dcterms:modified>
</cp:coreProperties>
</file>