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20" d="100"/>
          <a:sy n="120" d="100"/>
        </p:scale>
        <p:origin x="1440"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09/01/2019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1/9/2019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1/9/2019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1/9/2019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1/9/2019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1/9/2019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1/9/2019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1/9/2019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1/9/2019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1/9/2019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1/9/2019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1/9/2019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1/9/2019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1/9/2019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1/9/2019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1/9/2019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1/9/2019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31/12/2018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- 2017-18</a:t>
            </a:r>
          </a:p>
        </p:txBody>
      </p:sp>
      <p:pic>
        <p:nvPicPr>
          <p:cNvPr id="3" name="EURUSD_ImageALLOC">
            <a:extLst>
              <a:ext uri="{FF2B5EF4-FFF2-40B4-BE49-F238E27FC236}">
                <a16:creationId xmlns:a16="http://schemas.microsoft.com/office/drawing/2014/main" id="{FFEFC4A3-2EC9-4992-A233-EDE05CEA48C3}"/>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EC8A9A7F-8F1C-4DE0-9509-CCE93A7446D3}"/>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847840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DE386AC3-2B75-4856-A5D3-E3E8B39C0D3B}"/>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AD837CC0-8DEF-40D0-A5A0-F6E4A0292DAF}"/>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5071159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0C71382A-1D06-432B-970C-4AAF5507F66B}"/>
              </a:ext>
            </a:extLst>
          </p:cNvPr>
          <p:cNvPicPr>
            <a:picLocks noChangeAspect="1"/>
          </p:cNvPicPr>
          <p:nvPr/>
        </p:nvPicPr>
        <p:blipFill>
          <a:blip r:embed="rId2"/>
          <a:stretch>
            <a:fillRect/>
          </a:stretch>
        </p:blipFill>
        <p:spPr>
          <a:xfrm>
            <a:off x="127000" y="1524000"/>
            <a:ext cx="8890000" cy="685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17DEDFCA-8502-4B4C-B6F8-82D93A4EB5E6}"/>
              </a:ext>
            </a:extLst>
          </p:cNvPr>
          <p:cNvPicPr>
            <a:picLocks noChangeAspect="1"/>
          </p:cNvPicPr>
          <p:nvPr/>
        </p:nvPicPr>
        <p:blipFill>
          <a:blip r:embed="rId2"/>
          <a:stretch>
            <a:fillRect/>
          </a:stretch>
        </p:blipFill>
        <p:spPr>
          <a:xfrm>
            <a:off x="426656" y="1524000"/>
            <a:ext cx="8290688" cy="7557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A1A7730B-2625-47AC-B09F-997EFE7C8957}"/>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2066726F-DE39-4C45-BE6D-9F52DAF5AB33}"/>
              </a:ext>
            </a:extLst>
          </p:cNvPr>
          <p:cNvPicPr>
            <a:picLocks noChangeAspect="1"/>
          </p:cNvPicPr>
          <p:nvPr/>
        </p:nvPicPr>
        <p:blipFill>
          <a:blip r:embed="rId3"/>
          <a:stretch>
            <a:fillRect/>
          </a:stretch>
        </p:blipFill>
        <p:spPr>
          <a:xfrm>
            <a:off x="3429000" y="3175000"/>
            <a:ext cx="5248704" cy="3429000"/>
          </a:xfrm>
          <a:prstGeom prst="rect">
            <a:avLst/>
          </a:prstGeom>
        </p:spPr>
      </p:pic>
    </p:spTree>
    <p:extLst>
      <p:ext uri="{BB962C8B-B14F-4D97-AF65-F5344CB8AC3E}">
        <p14:creationId xmlns:p14="http://schemas.microsoft.com/office/powerpoint/2010/main" val="6854125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0214E459-0712-463E-BA64-62F7B88C5F96}"/>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1097838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4281B6A0-E1DC-4C69-8439-451588985BD5}"/>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08988259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481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- 2017-18</vt:lpstr>
      <vt:lpstr>EURUSD - 2018-19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2019-01-09T08:24:14Z</dcterms:modified>
</cp:coreProperties>
</file>