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501" r:id="rId8"/>
    <p:sldId id="470" r:id="rId9"/>
    <p:sldId id="456" r:id="rId10"/>
    <p:sldId id="497" r:id="rId11"/>
    <p:sldId id="499" r:id="rId12"/>
    <p:sldId id="500"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01/02/2019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2/1/2019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2/1/2019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2/1/2019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2/1/2019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2/1/2019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2/1/2019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2/1/2019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2/1/2019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2/1/2019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2/1/2019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2/1/2019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2/1/2019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2/1/2019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2/1/2019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2/1/2019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31/01/2019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- 2017-18</a:t>
            </a:r>
          </a:p>
        </p:txBody>
      </p:sp>
      <p:pic>
        <p:nvPicPr>
          <p:cNvPr id="3" name="EURUSD_ImageALLOC">
            <a:extLst>
              <a:ext uri="{FF2B5EF4-FFF2-40B4-BE49-F238E27FC236}">
                <a16:creationId xmlns:a16="http://schemas.microsoft.com/office/drawing/2014/main" id="{BE5B37C8-8E61-4E7B-8D86-ABD7EBAF8ADC}"/>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F569D16D-AC73-43C4-A66D-DA52450FED1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8448115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8DC69A94-8608-4CB0-87F5-501BC058023A}"/>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4D7D2EEE-76A3-422C-AB0C-7E36E6DE629A}"/>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541065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4C61EB93-1D29-4DE6-827D-507D946DC6DB}"/>
              </a:ext>
            </a:extLst>
          </p:cNvPr>
          <p:cNvPicPr>
            <a:picLocks noChangeAspect="1"/>
          </p:cNvPicPr>
          <p:nvPr/>
        </p:nvPicPr>
        <p:blipFill>
          <a:blip r:embed="rId2"/>
          <a:stretch>
            <a:fillRect/>
          </a:stretch>
        </p:blipFill>
        <p:spPr>
          <a:xfrm>
            <a:off x="249750" y="1524000"/>
            <a:ext cx="8644501" cy="593133"/>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260D6B58-5101-49D1-B26C-A37A9DEC5E8F}"/>
              </a:ext>
            </a:extLst>
          </p:cNvPr>
          <p:cNvPicPr>
            <a:picLocks noChangeAspect="1"/>
          </p:cNvPicPr>
          <p:nvPr/>
        </p:nvPicPr>
        <p:blipFill>
          <a:blip r:embed="rId2"/>
          <a:stretch>
            <a:fillRect/>
          </a:stretch>
        </p:blipFill>
        <p:spPr>
          <a:xfrm>
            <a:off x="249750" y="1524000"/>
            <a:ext cx="8644501" cy="593133"/>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21B6BA51-A1C6-4204-BE01-667F84F66A8B}"/>
              </a:ext>
            </a:extLst>
          </p:cNvPr>
          <p:cNvPicPr>
            <a:picLocks noChangeAspect="1"/>
          </p:cNvPicPr>
          <p:nvPr/>
        </p:nvPicPr>
        <p:blipFill>
          <a:blip r:embed="rId2"/>
          <a:stretch>
            <a:fillRect/>
          </a:stretch>
        </p:blipFill>
        <p:spPr>
          <a:xfrm>
            <a:off x="317500" y="1143000"/>
            <a:ext cx="4549235" cy="1905000"/>
          </a:xfrm>
          <a:prstGeom prst="rect">
            <a:avLst/>
          </a:prstGeom>
        </p:spPr>
      </p:pic>
      <p:pic>
        <p:nvPicPr>
          <p:cNvPr id="7" name="Image 6">
            <a:extLst>
              <a:ext uri="{FF2B5EF4-FFF2-40B4-BE49-F238E27FC236}">
                <a16:creationId xmlns:a16="http://schemas.microsoft.com/office/drawing/2014/main" id="{2BDA7227-B8BA-4AFC-AAFB-AABD0107287D}"/>
              </a:ext>
            </a:extLst>
          </p:cNvPr>
          <p:cNvPicPr>
            <a:picLocks noChangeAspect="1"/>
          </p:cNvPicPr>
          <p:nvPr/>
        </p:nvPicPr>
        <p:blipFill>
          <a:blip r:embed="rId3"/>
          <a:stretch>
            <a:fillRect/>
          </a:stretch>
        </p:blipFill>
        <p:spPr>
          <a:xfrm>
            <a:off x="3429000" y="3175000"/>
            <a:ext cx="5240490" cy="3429000"/>
          </a:xfrm>
          <a:prstGeom prst="rect">
            <a:avLst/>
          </a:prstGeom>
        </p:spPr>
      </p:pic>
    </p:spTree>
    <p:extLst>
      <p:ext uri="{BB962C8B-B14F-4D97-AF65-F5344CB8AC3E}">
        <p14:creationId xmlns:p14="http://schemas.microsoft.com/office/powerpoint/2010/main" val="906515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FA65185B-38D4-4A38-A0FA-6E0A8E9F63D9}"/>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1203284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729AF5EA-9BA5-417E-A96E-9449EE5C7D42}"/>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4235158895"/>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481</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- 2017-18</vt:lpstr>
      <vt:lpstr>EURUSD - 2018-19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2019-02-01T15:32:58Z</dcterms:modified>
</cp:coreProperties>
</file>