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01/03/2019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3/1/2019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3/1/2019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3/1/2019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3/1/2019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3/1/2019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3/1/2019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3/1/2019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3/1/2019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3/1/2019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3/1/2019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- 2017-18</a:t>
            </a:r>
          </a:p>
        </p:txBody>
      </p:sp>
      <p:pic>
        <p:nvPicPr>
          <p:cNvPr id="3" name="EURUSD_ImageALLOC">
            <a:extLst>
              <a:ext uri="{FF2B5EF4-FFF2-40B4-BE49-F238E27FC236}">
                <a16:creationId xmlns:a16="http://schemas.microsoft.com/office/drawing/2014/main" id="{99A4962E-CE65-4AE3-A2CE-7A502180DDE5}"/>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F54B85CF-E760-4B1E-9610-B7D70CD7A7E2}"/>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768529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2150E1A4-C357-4CE6-AE92-B3240E9026F9}"/>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FFC5C596-798F-4BD4-97DF-3855769E7AB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912171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1BEAC3A-62AF-4B1B-9536-9539516F01B4}"/>
              </a:ext>
            </a:extLst>
          </p:cNvPr>
          <p:cNvPicPr>
            <a:picLocks noChangeAspect="1"/>
          </p:cNvPicPr>
          <p:nvPr/>
        </p:nvPicPr>
        <p:blipFill>
          <a:blip r:embed="rId2"/>
          <a:stretch>
            <a:fillRect/>
          </a:stretch>
        </p:blipFill>
        <p:spPr>
          <a:xfrm>
            <a:off x="127000" y="1524000"/>
            <a:ext cx="8890000" cy="59165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8F929808-501F-4E9C-AE03-FE209D3DB4D5}"/>
              </a:ext>
            </a:extLst>
          </p:cNvPr>
          <p:cNvPicPr>
            <a:picLocks noChangeAspect="1"/>
          </p:cNvPicPr>
          <p:nvPr/>
        </p:nvPicPr>
        <p:blipFill>
          <a:blip r:embed="rId2"/>
          <a:stretch>
            <a:fillRect/>
          </a:stretch>
        </p:blipFill>
        <p:spPr>
          <a:xfrm>
            <a:off x="149344" y="1524000"/>
            <a:ext cx="8845313" cy="593133"/>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51C715D2-1D6B-4A40-A871-1DFFB05C0B11}"/>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1821C5D2-336B-4EDB-B778-DC90BEE96F5F}"/>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2613638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31EF8ED5-1B8B-4E5D-A296-CAA0A2383E9F}"/>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692630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502E3475-718B-446B-8A0D-43B6793448B2}"/>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43225959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481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- 2017-18</vt:lpstr>
      <vt:lpstr>EURUSD - 2018-19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2019-03-01T14:17:29Z</dcterms:modified>
</cp:coreProperties>
</file>