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501" r:id="rId8"/>
    <p:sldId id="470" r:id="rId9"/>
    <p:sldId id="456" r:id="rId10"/>
    <p:sldId id="497" r:id="rId11"/>
    <p:sldId id="499" r:id="rId12"/>
    <p:sldId id="500"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890"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03/04/2019</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4/3/2019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471552" y="2612734"/>
            <a:ext cx="2200896"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4/3/2019</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4/3/2019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4/3/2019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4/3/2019</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4/3/2019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4/3/2019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4/3/2019</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4/3/2019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4/3/2019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4/3/2019</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890050" y="269875"/>
            <a:ext cx="903706"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4/3/2019</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4/3/2019</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4/3/2019</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4/3/2019</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4/3/2019</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4/3/2019</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4/3/2019</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4/3/2019</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4/3/2019</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4/3/2019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4/3/2019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4/3/2019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4/3/2019</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4/3/2019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4/3/2019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4/3/2019</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4/3/2019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4/3/2019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4/3/2019</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4/3/2019</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4/3/2019</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4/3/2019</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4/3/2019</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4/3/2019</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4/3/2019</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4/3/2019</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29/03/2019</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- 2017-18</a:t>
            </a:r>
          </a:p>
        </p:txBody>
      </p:sp>
      <p:pic>
        <p:nvPicPr>
          <p:cNvPr id="3" name="EURUSD_ImageALLOC">
            <a:extLst>
              <a:ext uri="{FF2B5EF4-FFF2-40B4-BE49-F238E27FC236}">
                <a16:creationId xmlns:a16="http://schemas.microsoft.com/office/drawing/2014/main" id="{30F1D30E-59C3-49D4-8F04-9FE31998A27B}"/>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6573FA24-1244-482C-9069-3D7A48EAC6A5}"/>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21918242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- 2018-19</a:t>
            </a:r>
          </a:p>
        </p:txBody>
      </p:sp>
      <p:pic>
        <p:nvPicPr>
          <p:cNvPr id="3" name="EURUSD_ImageALLOC">
            <a:extLst>
              <a:ext uri="{FF2B5EF4-FFF2-40B4-BE49-F238E27FC236}">
                <a16:creationId xmlns:a16="http://schemas.microsoft.com/office/drawing/2014/main" id="{5312A4D1-4047-4D55-8917-CE5130F8E1EE}"/>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DB288CDD-6080-4A4D-A176-4E974D810C18}"/>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29388528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4F4BE024-BDBF-4815-A3D5-108E69866A2B}"/>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0222572F-35D7-4579-8363-5EF2CF17AD42}"/>
              </a:ext>
            </a:extLst>
          </p:cNvPr>
          <p:cNvPicPr>
            <a:picLocks noChangeAspect="1"/>
          </p:cNvPicPr>
          <p:nvPr/>
        </p:nvPicPr>
        <p:blipFill>
          <a:blip r:embed="rId2"/>
          <a:stretch>
            <a:fillRect/>
          </a:stretch>
        </p:blipFill>
        <p:spPr>
          <a:xfrm>
            <a:off x="127000" y="1524000"/>
            <a:ext cx="8890000" cy="782508"/>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0D8E0D52-7E90-4C49-B6BD-9BA8C8914BFB}"/>
              </a:ext>
            </a:extLst>
          </p:cNvPr>
          <p:cNvPicPr>
            <a:picLocks noChangeAspect="1"/>
          </p:cNvPicPr>
          <p:nvPr/>
        </p:nvPicPr>
        <p:blipFill>
          <a:blip r:embed="rId2"/>
          <a:stretch>
            <a:fillRect/>
          </a:stretch>
        </p:blipFill>
        <p:spPr>
          <a:xfrm>
            <a:off x="149344" y="1524000"/>
            <a:ext cx="8845313" cy="593133"/>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87383385-5175-42DF-A499-C87583AA33D5}"/>
              </a:ext>
            </a:extLst>
          </p:cNvPr>
          <p:cNvPicPr>
            <a:picLocks noChangeAspect="1"/>
          </p:cNvPicPr>
          <p:nvPr/>
        </p:nvPicPr>
        <p:blipFill>
          <a:blip r:embed="rId2"/>
          <a:stretch>
            <a:fillRect/>
          </a:stretch>
        </p:blipFill>
        <p:spPr>
          <a:xfrm>
            <a:off x="317500" y="1143000"/>
            <a:ext cx="4549235" cy="1905000"/>
          </a:xfrm>
          <a:prstGeom prst="rect">
            <a:avLst/>
          </a:prstGeom>
        </p:spPr>
      </p:pic>
      <p:pic>
        <p:nvPicPr>
          <p:cNvPr id="7" name="Image 6">
            <a:extLst>
              <a:ext uri="{FF2B5EF4-FFF2-40B4-BE49-F238E27FC236}">
                <a16:creationId xmlns:a16="http://schemas.microsoft.com/office/drawing/2014/main" id="{68AE1980-9B7E-4E24-B385-21E5166BAA02}"/>
              </a:ext>
            </a:extLst>
          </p:cNvPr>
          <p:cNvPicPr>
            <a:picLocks noChangeAspect="1"/>
          </p:cNvPicPr>
          <p:nvPr/>
        </p:nvPicPr>
        <p:blipFill>
          <a:blip r:embed="rId3"/>
          <a:stretch>
            <a:fillRect/>
          </a:stretch>
        </p:blipFill>
        <p:spPr>
          <a:xfrm>
            <a:off x="3429000" y="3175000"/>
            <a:ext cx="5240490" cy="3429000"/>
          </a:xfrm>
          <a:prstGeom prst="rect">
            <a:avLst/>
          </a:prstGeom>
        </p:spPr>
      </p:pic>
    </p:spTree>
    <p:extLst>
      <p:ext uri="{BB962C8B-B14F-4D97-AF65-F5344CB8AC3E}">
        <p14:creationId xmlns:p14="http://schemas.microsoft.com/office/powerpoint/2010/main" val="6104884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66CDB52B-67A1-4CBE-8F8D-042A4445ECE8}"/>
              </a:ext>
            </a:extLst>
          </p:cNvPr>
          <p:cNvPicPr>
            <a:picLocks noChangeAspect="1"/>
          </p:cNvPicPr>
          <p:nvPr/>
        </p:nvPicPr>
        <p:blipFill>
          <a:blip r:embed="rId2"/>
          <a:stretch>
            <a:fillRect/>
          </a:stretch>
        </p:blipFill>
        <p:spPr>
          <a:xfrm>
            <a:off x="825500" y="1270000"/>
            <a:ext cx="7401376" cy="5051201"/>
          </a:xfrm>
          <a:prstGeom prst="rect">
            <a:avLst/>
          </a:prstGeom>
        </p:spPr>
      </p:pic>
    </p:spTree>
    <p:extLst>
      <p:ext uri="{BB962C8B-B14F-4D97-AF65-F5344CB8AC3E}">
        <p14:creationId xmlns:p14="http://schemas.microsoft.com/office/powerpoint/2010/main" val="7128648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3" name="EURUSD_ImageSynthesisMIN">
            <a:extLst>
              <a:ext uri="{FF2B5EF4-FFF2-40B4-BE49-F238E27FC236}">
                <a16:creationId xmlns:a16="http://schemas.microsoft.com/office/drawing/2014/main" id="{C6D47A7A-4133-4FD9-8BAB-64666D5EBB2D}"/>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1256397329"/>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5670</TotalTime>
  <Words>481</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- 2017-18</vt:lpstr>
      <vt:lpstr>EURUSD - 2018-19</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cp:lastModifiedBy>
  <cp:revision>697</cp:revision>
  <cp:lastPrinted>2012-02-01T10:00:25Z</cp:lastPrinted>
  <dcterms:created xsi:type="dcterms:W3CDTF">2010-04-23T15:09:35Z</dcterms:created>
  <dcterms:modified xsi:type="dcterms:W3CDTF">2019-04-03T08:54:21Z</dcterms:modified>
</cp:coreProperties>
</file>