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01/05/2019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CEC2134D-63F8-4319-B4D5-3E1D019BD36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2C4CB2D5-E690-4288-8466-061CE59E038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832279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368D1A67-8EDB-4D38-B30A-570BC47BA39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A6D27A0C-FB7B-4DEE-BE5B-3DB3DC050798}"/>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31081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B4F59A69-5DE8-4949-B7C5-A767C4AAC11F}"/>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50876D37-ABE0-49BD-B9FA-37ED5A120C9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84850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E4D985F-C379-4834-9546-A66BF07FA98E}"/>
              </a:ext>
            </a:extLst>
          </p:cNvPr>
          <p:cNvPicPr>
            <a:picLocks noChangeAspect="1"/>
          </p:cNvPicPr>
          <p:nvPr/>
        </p:nvPicPr>
        <p:blipFill>
          <a:blip r:embed="rId2"/>
          <a:stretch>
            <a:fillRect/>
          </a:stretch>
        </p:blipFill>
        <p:spPr>
          <a:xfrm>
            <a:off x="127000" y="1524000"/>
            <a:ext cx="8890000" cy="78250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38D0ADA-8626-4BBA-A6EC-5D8D1B2CB162}"/>
              </a:ext>
            </a:extLst>
          </p:cNvPr>
          <p:cNvPicPr>
            <a:picLocks noChangeAspect="1"/>
          </p:cNvPicPr>
          <p:nvPr/>
        </p:nvPicPr>
        <p:blipFill>
          <a:blip r:embed="rId2"/>
          <a:stretch>
            <a:fillRect/>
          </a:stretch>
        </p:blipFill>
        <p:spPr>
          <a:xfrm>
            <a:off x="149344" y="1524000"/>
            <a:ext cx="8845313" cy="7844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96B49444-BD51-4B52-9714-BC6BE2649CB8}"/>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CD93CB53-09F3-4202-A376-4A36514E5B84}"/>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2631968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666B371-EBB8-47DD-B0CE-A8F642845468}"/>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493937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8F324783-E0CF-497F-97AC-1319E9504C36}"/>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40149836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2019-05-01T12:29:48Z</dcterms:modified>
</cp:coreProperties>
</file>