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6"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04/06/2019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6/4/2019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6/4/2019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6/4/2019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6/4/2019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6/4/2019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6/4/2019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6/4/2019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6/4/2019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6/4/2019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6/4/2019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6/4/2019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1F24175A-6C60-4D62-A072-958E8148311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CAD2A42-C299-406D-BEDA-051A12731537}"/>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47294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A9EA2C2D-3AA9-465E-92FD-BB4F1164ADB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85CAFB84-C991-468E-9221-8C1A6C22859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308475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1CBE33DE-ADBB-472C-825A-7D8ADF7E04C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B419D2AF-BD2A-4557-B874-21C194367B3A}"/>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372888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726DA36-6E92-4874-8F21-97C4A7EDF1A3}"/>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F4823E4-F465-4078-AAB8-E20739E85587}"/>
              </a:ext>
            </a:extLst>
          </p:cNvPr>
          <p:cNvPicPr>
            <a:picLocks noChangeAspect="1"/>
          </p:cNvPicPr>
          <p:nvPr/>
        </p:nvPicPr>
        <p:blipFill>
          <a:blip r:embed="rId2"/>
          <a:stretch>
            <a:fillRect/>
          </a:stretch>
        </p:blipFill>
        <p:spPr>
          <a:xfrm>
            <a:off x="149344" y="1524000"/>
            <a:ext cx="8845313" cy="7844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00952A1-B5AA-49E6-90A8-E0B729B34989}"/>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2064F768-4175-4E10-8D4C-41447C57EC8F}"/>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182787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E70C4E69-A7B4-4B56-B2DF-1F13705A61CC}"/>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659728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0D4D478C-397D-4DE8-8651-7A2C31B47B31}"/>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74885462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2019-06-04T10:55:52Z</dcterms:modified>
</cp:coreProperties>
</file>