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6"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02/07/2019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28/06/2019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- 2017-18</a:t>
            </a:r>
          </a:p>
        </p:txBody>
      </p:sp>
      <p:pic>
        <p:nvPicPr>
          <p:cNvPr id="3" name="EURUSD_ImageALLOC">
            <a:extLst>
              <a:ext uri="{FF2B5EF4-FFF2-40B4-BE49-F238E27FC236}">
                <a16:creationId xmlns:a16="http://schemas.microsoft.com/office/drawing/2014/main" id="{0F4F58FD-DC51-4FC1-B7EA-099352AF01F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D21600C3-5AB3-4CA3-8236-18EFB58F9010}"/>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894872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C4527625-62A6-4732-9665-0606CE595D9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1DBB00EF-814C-4849-8398-3051C0DC20A9}"/>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110841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5371EA3A-D3CE-4CBC-9D9C-3E05724196C4}"/>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7C757A96-02ED-4813-99D0-7AE4D6596CF3}"/>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456084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34A9492E-028E-49C0-8824-6D51408E1D55}"/>
              </a:ext>
            </a:extLst>
          </p:cNvPr>
          <p:cNvPicPr>
            <a:picLocks noChangeAspect="1"/>
          </p:cNvPicPr>
          <p:nvPr/>
        </p:nvPicPr>
        <p:blipFill>
          <a:blip r:embed="rId2"/>
          <a:stretch>
            <a:fillRect/>
          </a:stretch>
        </p:blipFill>
        <p:spPr>
          <a:xfrm>
            <a:off x="127000" y="1524000"/>
            <a:ext cx="8890000" cy="78250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65E9DA7-800A-4385-8E8E-DE1827F0C9C5}"/>
              </a:ext>
            </a:extLst>
          </p:cNvPr>
          <p:cNvPicPr>
            <a:picLocks noChangeAspect="1"/>
          </p:cNvPicPr>
          <p:nvPr/>
        </p:nvPicPr>
        <p:blipFill>
          <a:blip r:embed="rId2"/>
          <a:stretch>
            <a:fillRect/>
          </a:stretch>
        </p:blipFill>
        <p:spPr>
          <a:xfrm>
            <a:off x="149344" y="1524000"/>
            <a:ext cx="8845313" cy="7844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8BCACC31-06B0-4C79-994F-24E3B22D064B}"/>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B229021A-79D7-4F37-8987-7B6D9EBCCFD0}"/>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21191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098DAADC-CE60-4505-B415-324C94104279}"/>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424390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F217644B-D594-4102-B9F0-24C4178056A4}"/>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5501663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484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- 2017-18</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2019-07-02T14:38:41Z</dcterms:modified>
</cp:coreProperties>
</file>